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A5A5A5"/>
    <a:srgbClr val="EE7D31"/>
    <a:srgbClr val="D8D8D8"/>
    <a:srgbClr val="F4B43D"/>
    <a:srgbClr val="F36723"/>
    <a:srgbClr val="EC1C27"/>
    <a:srgbClr val="EC1C28"/>
    <a:srgbClr val="F25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68"/>
    <p:restoredTop sz="96035"/>
  </p:normalViewPr>
  <p:slideViewPr>
    <p:cSldViewPr snapToGrid="0" snapToObjects="1" showGuides="1">
      <p:cViewPr varScale="1">
        <p:scale>
          <a:sx n="107" d="100"/>
          <a:sy n="107" d="100"/>
        </p:scale>
        <p:origin x="200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4E1B3F-3EC7-4B65-B67F-BE92F7F89C8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3AFFA1C-0F89-41E6-9E09-6A437B05AD51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Binding our personal and social lives</a:t>
          </a:r>
          <a:endParaRPr lang="en-US" dirty="0"/>
        </a:p>
      </dgm:t>
    </dgm:pt>
    <dgm:pt modelId="{57DE94D4-CF9D-46D4-907A-8A5C9C45139A}" type="parTrans" cxnId="{99ABDFE6-046A-4044-BB68-3EFB59A722EA}">
      <dgm:prSet/>
      <dgm:spPr/>
      <dgm:t>
        <a:bodyPr/>
        <a:lstStyle/>
        <a:p>
          <a:endParaRPr lang="en-US"/>
        </a:p>
      </dgm:t>
    </dgm:pt>
    <dgm:pt modelId="{16D6AB3B-EDAC-41CB-BF40-6551CD04ABD4}" type="sibTrans" cxnId="{99ABDFE6-046A-4044-BB68-3EFB59A722E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424C084-FF9E-484E-B126-B591B653EED5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Embodying a vast part of the technological knowledge that powers our industry</a:t>
          </a:r>
          <a:endParaRPr lang="en-US" dirty="0"/>
        </a:p>
      </dgm:t>
    </dgm:pt>
    <dgm:pt modelId="{817D88B9-B6D4-4D5C-B04C-6D54FFE23F7C}" type="parTrans" cxnId="{8FFBC26E-EA5F-45D5-B134-8F9EDDE976CF}">
      <dgm:prSet/>
      <dgm:spPr/>
      <dgm:t>
        <a:bodyPr/>
        <a:lstStyle/>
        <a:p>
          <a:endParaRPr lang="en-US"/>
        </a:p>
      </dgm:t>
    </dgm:pt>
    <dgm:pt modelId="{7F06B8AD-DA4A-4704-AA32-4CF409CAD5C2}" type="sibTrans" cxnId="{8FFBC26E-EA5F-45D5-B134-8F9EDDE976C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FD5554-081F-4727-BDAC-921F6E9029E9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Supports modern research</a:t>
          </a:r>
          <a:endParaRPr lang="en-US" dirty="0"/>
        </a:p>
      </dgm:t>
    </dgm:pt>
    <dgm:pt modelId="{2C998415-A12C-4C36-90FD-8AEA7C128184}" type="parTrans" cxnId="{5F1DBA51-50F9-4B0A-84BC-F48D7992D14F}">
      <dgm:prSet/>
      <dgm:spPr/>
      <dgm:t>
        <a:bodyPr/>
        <a:lstStyle/>
        <a:p>
          <a:endParaRPr lang="en-US"/>
        </a:p>
      </dgm:t>
    </dgm:pt>
    <dgm:pt modelId="{A879255C-8714-4F18-A38E-22BCA6C11F58}" type="sibTrans" cxnId="{5F1DBA51-50F9-4B0A-84BC-F48D7992D14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DB124E0-6448-4A77-B7F5-2288163E9DE2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Mediates access to digital content</a:t>
          </a:r>
          <a:endParaRPr lang="en-US" dirty="0"/>
        </a:p>
      </dgm:t>
    </dgm:pt>
    <dgm:pt modelId="{D9629DAC-66FD-4FC0-9621-7BEB40FEFB6E}" type="parTrans" cxnId="{30950843-2EB1-438E-BC41-02BDAEE70EF9}">
      <dgm:prSet/>
      <dgm:spPr/>
      <dgm:t>
        <a:bodyPr/>
        <a:lstStyle/>
        <a:p>
          <a:endParaRPr lang="en-US"/>
        </a:p>
      </dgm:t>
    </dgm:pt>
    <dgm:pt modelId="{BD45685A-1631-4F49-ABCB-6B904FF62C3C}" type="sibTrans" cxnId="{30950843-2EB1-438E-BC41-02BDAEE70EF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7EE6321-C911-4C44-AE85-05FD741CDC23}">
      <dgm:prSet/>
      <dgm:spPr/>
      <dgm:t>
        <a:bodyPr/>
        <a:lstStyle/>
        <a:p>
          <a:pPr>
            <a:lnSpc>
              <a:spcPct val="100000"/>
            </a:lnSpc>
          </a:pPr>
          <a:r>
            <a:rPr lang="fr-FR" dirty="0"/>
            <a:t>Fuels innovation</a:t>
          </a:r>
          <a:endParaRPr lang="en-US" dirty="0"/>
        </a:p>
      </dgm:t>
    </dgm:pt>
    <dgm:pt modelId="{997977F2-6B1D-4A69-8970-1BD46F12025B}" type="parTrans" cxnId="{B33955AD-9BA4-46B3-A96A-EC12B0F7F66B}">
      <dgm:prSet/>
      <dgm:spPr/>
      <dgm:t>
        <a:bodyPr/>
        <a:lstStyle/>
        <a:p>
          <a:endParaRPr lang="en-US"/>
        </a:p>
      </dgm:t>
    </dgm:pt>
    <dgm:pt modelId="{5075C75D-31E5-4CBD-BE5C-B0709740F632}" type="sibTrans" cxnId="{B33955AD-9BA4-46B3-A96A-EC12B0F7F66B}">
      <dgm:prSet/>
      <dgm:spPr/>
      <dgm:t>
        <a:bodyPr/>
        <a:lstStyle/>
        <a:p>
          <a:endParaRPr lang="en-US"/>
        </a:p>
      </dgm:t>
    </dgm:pt>
    <dgm:pt modelId="{A667655B-C6F8-428F-88DD-643DD6515BB5}" type="pres">
      <dgm:prSet presAssocID="{234E1B3F-3EC7-4B65-B67F-BE92F7F89C89}" presName="root" presStyleCnt="0">
        <dgm:presLayoutVars>
          <dgm:dir/>
          <dgm:resizeHandles val="exact"/>
        </dgm:presLayoutVars>
      </dgm:prSet>
      <dgm:spPr/>
    </dgm:pt>
    <dgm:pt modelId="{E7E88873-61A5-45A7-9ECE-838131A91EEF}" type="pres">
      <dgm:prSet presAssocID="{73AFFA1C-0F89-41E6-9E09-6A437B05AD51}" presName="compNode" presStyleCnt="0"/>
      <dgm:spPr/>
    </dgm:pt>
    <dgm:pt modelId="{F07A89B0-473C-430D-BE0C-E56BEB3E1DFA}" type="pres">
      <dgm:prSet presAssocID="{73AFFA1C-0F89-41E6-9E09-6A437B05AD51}" presName="bgRect" presStyleLbl="bgShp" presStyleIdx="0" presStyleCnt="5"/>
      <dgm:spPr>
        <a:solidFill>
          <a:srgbClr val="EE7D31"/>
        </a:solidFill>
      </dgm:spPr>
    </dgm:pt>
    <dgm:pt modelId="{9827A046-9ECB-49DD-9409-D5F60334E69B}" type="pres">
      <dgm:prSet presAssocID="{73AFFA1C-0F89-41E6-9E09-6A437B05AD5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554E07C-868D-4D45-A045-F0AF59E63542}" type="pres">
      <dgm:prSet presAssocID="{73AFFA1C-0F89-41E6-9E09-6A437B05AD51}" presName="spaceRect" presStyleCnt="0"/>
      <dgm:spPr/>
    </dgm:pt>
    <dgm:pt modelId="{1FFDA009-E81B-4789-8D83-FC18B04A1EA2}" type="pres">
      <dgm:prSet presAssocID="{73AFFA1C-0F89-41E6-9E09-6A437B05AD51}" presName="parTx" presStyleLbl="revTx" presStyleIdx="0" presStyleCnt="5">
        <dgm:presLayoutVars>
          <dgm:chMax val="0"/>
          <dgm:chPref val="0"/>
        </dgm:presLayoutVars>
      </dgm:prSet>
      <dgm:spPr/>
    </dgm:pt>
    <dgm:pt modelId="{E48A0AEA-8523-4886-85FE-8CE1F1E937B9}" type="pres">
      <dgm:prSet presAssocID="{16D6AB3B-EDAC-41CB-BF40-6551CD04ABD4}" presName="sibTrans" presStyleCnt="0"/>
      <dgm:spPr/>
    </dgm:pt>
    <dgm:pt modelId="{215EFE62-BE7A-469D-9674-7B46B2BCC385}" type="pres">
      <dgm:prSet presAssocID="{9424C084-FF9E-484E-B126-B591B653EED5}" presName="compNode" presStyleCnt="0"/>
      <dgm:spPr/>
    </dgm:pt>
    <dgm:pt modelId="{25C57AA8-4A21-4AC6-B89B-7AFDB9F4AA98}" type="pres">
      <dgm:prSet presAssocID="{9424C084-FF9E-484E-B126-B591B653EED5}" presName="bgRect" presStyleLbl="bgShp" presStyleIdx="1" presStyleCnt="5"/>
      <dgm:spPr>
        <a:solidFill>
          <a:srgbClr val="A5A5A5"/>
        </a:solidFill>
      </dgm:spPr>
    </dgm:pt>
    <dgm:pt modelId="{AE87723E-FED8-45F5-91D8-4C0E00C4E4A8}" type="pres">
      <dgm:prSet presAssocID="{9424C084-FF9E-484E-B126-B591B653EED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0203B3D4-DB2A-4D3F-86C7-C2862D6E8BB0}" type="pres">
      <dgm:prSet presAssocID="{9424C084-FF9E-484E-B126-B591B653EED5}" presName="spaceRect" presStyleCnt="0"/>
      <dgm:spPr/>
    </dgm:pt>
    <dgm:pt modelId="{CE4FDDD8-AF43-4BBB-B2F2-132960E29AB7}" type="pres">
      <dgm:prSet presAssocID="{9424C084-FF9E-484E-B126-B591B653EED5}" presName="parTx" presStyleLbl="revTx" presStyleIdx="1" presStyleCnt="5">
        <dgm:presLayoutVars>
          <dgm:chMax val="0"/>
          <dgm:chPref val="0"/>
        </dgm:presLayoutVars>
      </dgm:prSet>
      <dgm:spPr/>
    </dgm:pt>
    <dgm:pt modelId="{F4475B3A-19EC-4497-B274-397E56483CDD}" type="pres">
      <dgm:prSet presAssocID="{7F06B8AD-DA4A-4704-AA32-4CF409CAD5C2}" presName="sibTrans" presStyleCnt="0"/>
      <dgm:spPr/>
    </dgm:pt>
    <dgm:pt modelId="{63E2615C-1873-40AB-B462-C1592FE242FE}" type="pres">
      <dgm:prSet presAssocID="{7DFD5554-081F-4727-BDAC-921F6E9029E9}" presName="compNode" presStyleCnt="0"/>
      <dgm:spPr/>
    </dgm:pt>
    <dgm:pt modelId="{3902E5D9-D8A8-4E5E-A4C6-603CB551A9CD}" type="pres">
      <dgm:prSet presAssocID="{7DFD5554-081F-4727-BDAC-921F6E9029E9}" presName="bgRect" presStyleLbl="bgShp" presStyleIdx="2" presStyleCnt="5"/>
      <dgm:spPr/>
    </dgm:pt>
    <dgm:pt modelId="{9BA2AEF3-0E47-4C78-ACD5-DCDEB2C61C05}" type="pres">
      <dgm:prSet presAssocID="{7DFD5554-081F-4727-BDAC-921F6E9029E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A7E7E83-FB5D-473F-BE75-D4550439442D}" type="pres">
      <dgm:prSet presAssocID="{7DFD5554-081F-4727-BDAC-921F6E9029E9}" presName="spaceRect" presStyleCnt="0"/>
      <dgm:spPr/>
    </dgm:pt>
    <dgm:pt modelId="{72E51E46-61AD-4B06-B949-1BC3C2CD8E7C}" type="pres">
      <dgm:prSet presAssocID="{7DFD5554-081F-4727-BDAC-921F6E9029E9}" presName="parTx" presStyleLbl="revTx" presStyleIdx="2" presStyleCnt="5">
        <dgm:presLayoutVars>
          <dgm:chMax val="0"/>
          <dgm:chPref val="0"/>
        </dgm:presLayoutVars>
      </dgm:prSet>
      <dgm:spPr/>
    </dgm:pt>
    <dgm:pt modelId="{6BB7CFE0-27FC-402C-9844-A149FA0B1B03}" type="pres">
      <dgm:prSet presAssocID="{A879255C-8714-4F18-A38E-22BCA6C11F58}" presName="sibTrans" presStyleCnt="0"/>
      <dgm:spPr/>
    </dgm:pt>
    <dgm:pt modelId="{F061F789-F6C3-4DDE-9D4E-84B0B0DDE2A2}" type="pres">
      <dgm:prSet presAssocID="{1DB124E0-6448-4A77-B7F5-2288163E9DE2}" presName="compNode" presStyleCnt="0"/>
      <dgm:spPr/>
    </dgm:pt>
    <dgm:pt modelId="{81348C04-BECF-4E72-A0EF-3F500CC73A89}" type="pres">
      <dgm:prSet presAssocID="{1DB124E0-6448-4A77-B7F5-2288163E9DE2}" presName="bgRect" presStyleLbl="bgShp" presStyleIdx="3" presStyleCnt="5"/>
      <dgm:spPr>
        <a:solidFill>
          <a:srgbClr val="EC1C27"/>
        </a:solidFill>
      </dgm:spPr>
    </dgm:pt>
    <dgm:pt modelId="{06387028-3B83-4995-9ACA-E1FC38ADB926}" type="pres">
      <dgm:prSet presAssocID="{1DB124E0-6448-4A77-B7F5-2288163E9DE2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3CB04CD7-0A0F-4E2C-AC83-C3FD08985B12}" type="pres">
      <dgm:prSet presAssocID="{1DB124E0-6448-4A77-B7F5-2288163E9DE2}" presName="spaceRect" presStyleCnt="0"/>
      <dgm:spPr/>
    </dgm:pt>
    <dgm:pt modelId="{719CF7BA-7D99-4659-BD4D-4B1F6D25E0A0}" type="pres">
      <dgm:prSet presAssocID="{1DB124E0-6448-4A77-B7F5-2288163E9DE2}" presName="parTx" presStyleLbl="revTx" presStyleIdx="3" presStyleCnt="5">
        <dgm:presLayoutVars>
          <dgm:chMax val="0"/>
          <dgm:chPref val="0"/>
        </dgm:presLayoutVars>
      </dgm:prSet>
      <dgm:spPr/>
    </dgm:pt>
    <dgm:pt modelId="{19A54E19-074B-47E7-B9CC-A51E16F30BE0}" type="pres">
      <dgm:prSet presAssocID="{BD45685A-1631-4F49-ABCB-6B904FF62C3C}" presName="sibTrans" presStyleCnt="0"/>
      <dgm:spPr/>
    </dgm:pt>
    <dgm:pt modelId="{73AC4A53-4761-492C-A767-F4157132703E}" type="pres">
      <dgm:prSet presAssocID="{97EE6321-C911-4C44-AE85-05FD741CDC23}" presName="compNode" presStyleCnt="0"/>
      <dgm:spPr/>
    </dgm:pt>
    <dgm:pt modelId="{31A36D29-F4B0-4EB4-A226-45F0849B6F6B}" type="pres">
      <dgm:prSet presAssocID="{97EE6321-C911-4C44-AE85-05FD741CDC23}" presName="bgRect" presStyleLbl="bgShp" presStyleIdx="4" presStyleCnt="5"/>
      <dgm:spPr>
        <a:solidFill>
          <a:srgbClr val="D8D8D8"/>
        </a:solidFill>
      </dgm:spPr>
    </dgm:pt>
    <dgm:pt modelId="{23AEDC73-CEC9-4D47-941E-3FFE67696676}" type="pres">
      <dgm:prSet presAssocID="{97EE6321-C911-4C44-AE85-05FD741CDC2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70E4F8AD-CBCC-47CA-A4AA-A79A8CD1E9FC}" type="pres">
      <dgm:prSet presAssocID="{97EE6321-C911-4C44-AE85-05FD741CDC23}" presName="spaceRect" presStyleCnt="0"/>
      <dgm:spPr/>
    </dgm:pt>
    <dgm:pt modelId="{173EA46C-B63B-4048-B6AA-A56E9FBCF404}" type="pres">
      <dgm:prSet presAssocID="{97EE6321-C911-4C44-AE85-05FD741CDC2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30950843-2EB1-438E-BC41-02BDAEE70EF9}" srcId="{234E1B3F-3EC7-4B65-B67F-BE92F7F89C89}" destId="{1DB124E0-6448-4A77-B7F5-2288163E9DE2}" srcOrd="3" destOrd="0" parTransId="{D9629DAC-66FD-4FC0-9621-7BEB40FEFB6E}" sibTransId="{BD45685A-1631-4F49-ABCB-6B904FF62C3C}"/>
    <dgm:cxn modelId="{5F1DBA51-50F9-4B0A-84BC-F48D7992D14F}" srcId="{234E1B3F-3EC7-4B65-B67F-BE92F7F89C89}" destId="{7DFD5554-081F-4727-BDAC-921F6E9029E9}" srcOrd="2" destOrd="0" parTransId="{2C998415-A12C-4C36-90FD-8AEA7C128184}" sibTransId="{A879255C-8714-4F18-A38E-22BCA6C11F58}"/>
    <dgm:cxn modelId="{8FFBC26E-EA5F-45D5-B134-8F9EDDE976CF}" srcId="{234E1B3F-3EC7-4B65-B67F-BE92F7F89C89}" destId="{9424C084-FF9E-484E-B126-B591B653EED5}" srcOrd="1" destOrd="0" parTransId="{817D88B9-B6D4-4D5C-B04C-6D54FFE23F7C}" sibTransId="{7F06B8AD-DA4A-4704-AA32-4CF409CAD5C2}"/>
    <dgm:cxn modelId="{3B2A8996-5CBA-F04A-98ED-2D53975164BD}" type="presOf" srcId="{234E1B3F-3EC7-4B65-B67F-BE92F7F89C89}" destId="{A667655B-C6F8-428F-88DD-643DD6515BB5}" srcOrd="0" destOrd="0" presId="urn:microsoft.com/office/officeart/2018/2/layout/IconVerticalSolidList"/>
    <dgm:cxn modelId="{DB15819D-F088-8C4A-A866-92C9A5E0D4B4}" type="presOf" srcId="{9424C084-FF9E-484E-B126-B591B653EED5}" destId="{CE4FDDD8-AF43-4BBB-B2F2-132960E29AB7}" srcOrd="0" destOrd="0" presId="urn:microsoft.com/office/officeart/2018/2/layout/IconVerticalSolidList"/>
    <dgm:cxn modelId="{B33955AD-9BA4-46B3-A96A-EC12B0F7F66B}" srcId="{234E1B3F-3EC7-4B65-B67F-BE92F7F89C89}" destId="{97EE6321-C911-4C44-AE85-05FD741CDC23}" srcOrd="4" destOrd="0" parTransId="{997977F2-6B1D-4A69-8970-1BD46F12025B}" sibTransId="{5075C75D-31E5-4CBD-BE5C-B0709740F632}"/>
    <dgm:cxn modelId="{767F38B3-8ABC-C441-B1E9-ECA115A537B2}" type="presOf" srcId="{7DFD5554-081F-4727-BDAC-921F6E9029E9}" destId="{72E51E46-61AD-4B06-B949-1BC3C2CD8E7C}" srcOrd="0" destOrd="0" presId="urn:microsoft.com/office/officeart/2018/2/layout/IconVerticalSolidList"/>
    <dgm:cxn modelId="{BDB7F8BE-17DB-8243-8378-53ADCE0061DD}" type="presOf" srcId="{1DB124E0-6448-4A77-B7F5-2288163E9DE2}" destId="{719CF7BA-7D99-4659-BD4D-4B1F6D25E0A0}" srcOrd="0" destOrd="0" presId="urn:microsoft.com/office/officeart/2018/2/layout/IconVerticalSolidList"/>
    <dgm:cxn modelId="{A379A1DC-A8B2-7C49-A637-AC689D4C4862}" type="presOf" srcId="{73AFFA1C-0F89-41E6-9E09-6A437B05AD51}" destId="{1FFDA009-E81B-4789-8D83-FC18B04A1EA2}" srcOrd="0" destOrd="0" presId="urn:microsoft.com/office/officeart/2018/2/layout/IconVerticalSolidList"/>
    <dgm:cxn modelId="{99ABDFE6-046A-4044-BB68-3EFB59A722EA}" srcId="{234E1B3F-3EC7-4B65-B67F-BE92F7F89C89}" destId="{73AFFA1C-0F89-41E6-9E09-6A437B05AD51}" srcOrd="0" destOrd="0" parTransId="{57DE94D4-CF9D-46D4-907A-8A5C9C45139A}" sibTransId="{16D6AB3B-EDAC-41CB-BF40-6551CD04ABD4}"/>
    <dgm:cxn modelId="{8CEE9CFC-990B-F348-AFC4-56432C581CC5}" type="presOf" srcId="{97EE6321-C911-4C44-AE85-05FD741CDC23}" destId="{173EA46C-B63B-4048-B6AA-A56E9FBCF404}" srcOrd="0" destOrd="0" presId="urn:microsoft.com/office/officeart/2018/2/layout/IconVerticalSolidList"/>
    <dgm:cxn modelId="{3D6A10C2-0FD9-6245-AE91-72B4F6A7FF36}" type="presParOf" srcId="{A667655B-C6F8-428F-88DD-643DD6515BB5}" destId="{E7E88873-61A5-45A7-9ECE-838131A91EEF}" srcOrd="0" destOrd="0" presId="urn:microsoft.com/office/officeart/2018/2/layout/IconVerticalSolidList"/>
    <dgm:cxn modelId="{06994CE4-BFB6-A540-88FA-376D78DECDAA}" type="presParOf" srcId="{E7E88873-61A5-45A7-9ECE-838131A91EEF}" destId="{F07A89B0-473C-430D-BE0C-E56BEB3E1DFA}" srcOrd="0" destOrd="0" presId="urn:microsoft.com/office/officeart/2018/2/layout/IconVerticalSolidList"/>
    <dgm:cxn modelId="{17B69411-A9A3-DE42-9043-514B5437B764}" type="presParOf" srcId="{E7E88873-61A5-45A7-9ECE-838131A91EEF}" destId="{9827A046-9ECB-49DD-9409-D5F60334E69B}" srcOrd="1" destOrd="0" presId="urn:microsoft.com/office/officeart/2018/2/layout/IconVerticalSolidList"/>
    <dgm:cxn modelId="{0B627826-FE45-FC4D-B6FB-2F247CAC1D23}" type="presParOf" srcId="{E7E88873-61A5-45A7-9ECE-838131A91EEF}" destId="{0554E07C-868D-4D45-A045-F0AF59E63542}" srcOrd="2" destOrd="0" presId="urn:microsoft.com/office/officeart/2018/2/layout/IconVerticalSolidList"/>
    <dgm:cxn modelId="{683BA5F0-780D-F044-A49B-29BA806E5C76}" type="presParOf" srcId="{E7E88873-61A5-45A7-9ECE-838131A91EEF}" destId="{1FFDA009-E81B-4789-8D83-FC18B04A1EA2}" srcOrd="3" destOrd="0" presId="urn:microsoft.com/office/officeart/2018/2/layout/IconVerticalSolidList"/>
    <dgm:cxn modelId="{356EBC35-923F-E246-B8BE-663C67537478}" type="presParOf" srcId="{A667655B-C6F8-428F-88DD-643DD6515BB5}" destId="{E48A0AEA-8523-4886-85FE-8CE1F1E937B9}" srcOrd="1" destOrd="0" presId="urn:microsoft.com/office/officeart/2018/2/layout/IconVerticalSolidList"/>
    <dgm:cxn modelId="{70BC98A9-84F1-0C41-950F-E69713E4EB56}" type="presParOf" srcId="{A667655B-C6F8-428F-88DD-643DD6515BB5}" destId="{215EFE62-BE7A-469D-9674-7B46B2BCC385}" srcOrd="2" destOrd="0" presId="urn:microsoft.com/office/officeart/2018/2/layout/IconVerticalSolidList"/>
    <dgm:cxn modelId="{2DC0C458-60F4-E04A-871D-0FD15E46880A}" type="presParOf" srcId="{215EFE62-BE7A-469D-9674-7B46B2BCC385}" destId="{25C57AA8-4A21-4AC6-B89B-7AFDB9F4AA98}" srcOrd="0" destOrd="0" presId="urn:microsoft.com/office/officeart/2018/2/layout/IconVerticalSolidList"/>
    <dgm:cxn modelId="{BE16D8DA-AE2F-9F40-84C8-5EF106A20370}" type="presParOf" srcId="{215EFE62-BE7A-469D-9674-7B46B2BCC385}" destId="{AE87723E-FED8-45F5-91D8-4C0E00C4E4A8}" srcOrd="1" destOrd="0" presId="urn:microsoft.com/office/officeart/2018/2/layout/IconVerticalSolidList"/>
    <dgm:cxn modelId="{F0DFC940-B606-C047-AC1F-889042D05BF9}" type="presParOf" srcId="{215EFE62-BE7A-469D-9674-7B46B2BCC385}" destId="{0203B3D4-DB2A-4D3F-86C7-C2862D6E8BB0}" srcOrd="2" destOrd="0" presId="urn:microsoft.com/office/officeart/2018/2/layout/IconVerticalSolidList"/>
    <dgm:cxn modelId="{0BA99BFE-DC84-DF44-B018-23AE56121E4C}" type="presParOf" srcId="{215EFE62-BE7A-469D-9674-7B46B2BCC385}" destId="{CE4FDDD8-AF43-4BBB-B2F2-132960E29AB7}" srcOrd="3" destOrd="0" presId="urn:microsoft.com/office/officeart/2018/2/layout/IconVerticalSolidList"/>
    <dgm:cxn modelId="{F50CA028-4267-CE41-AE38-B1BD56A78273}" type="presParOf" srcId="{A667655B-C6F8-428F-88DD-643DD6515BB5}" destId="{F4475B3A-19EC-4497-B274-397E56483CDD}" srcOrd="3" destOrd="0" presId="urn:microsoft.com/office/officeart/2018/2/layout/IconVerticalSolidList"/>
    <dgm:cxn modelId="{CCBF5B9A-D9F3-CD4A-A870-C9BEAE6720E7}" type="presParOf" srcId="{A667655B-C6F8-428F-88DD-643DD6515BB5}" destId="{63E2615C-1873-40AB-B462-C1592FE242FE}" srcOrd="4" destOrd="0" presId="urn:microsoft.com/office/officeart/2018/2/layout/IconVerticalSolidList"/>
    <dgm:cxn modelId="{C70BBAEE-DF79-F742-ACA9-EB6EF203E718}" type="presParOf" srcId="{63E2615C-1873-40AB-B462-C1592FE242FE}" destId="{3902E5D9-D8A8-4E5E-A4C6-603CB551A9CD}" srcOrd="0" destOrd="0" presId="urn:microsoft.com/office/officeart/2018/2/layout/IconVerticalSolidList"/>
    <dgm:cxn modelId="{F843FC20-20D2-8944-A0B3-192809763844}" type="presParOf" srcId="{63E2615C-1873-40AB-B462-C1592FE242FE}" destId="{9BA2AEF3-0E47-4C78-ACD5-DCDEB2C61C05}" srcOrd="1" destOrd="0" presId="urn:microsoft.com/office/officeart/2018/2/layout/IconVerticalSolidList"/>
    <dgm:cxn modelId="{514E1A06-BBF8-9E4E-A5F1-15D53B228A24}" type="presParOf" srcId="{63E2615C-1873-40AB-B462-C1592FE242FE}" destId="{7A7E7E83-FB5D-473F-BE75-D4550439442D}" srcOrd="2" destOrd="0" presId="urn:microsoft.com/office/officeart/2018/2/layout/IconVerticalSolidList"/>
    <dgm:cxn modelId="{F5843D4F-06A5-5445-8A2C-ACDE019E3898}" type="presParOf" srcId="{63E2615C-1873-40AB-B462-C1592FE242FE}" destId="{72E51E46-61AD-4B06-B949-1BC3C2CD8E7C}" srcOrd="3" destOrd="0" presId="urn:microsoft.com/office/officeart/2018/2/layout/IconVerticalSolidList"/>
    <dgm:cxn modelId="{CECAEFD9-8445-D946-8B05-444A9FFCC9FF}" type="presParOf" srcId="{A667655B-C6F8-428F-88DD-643DD6515BB5}" destId="{6BB7CFE0-27FC-402C-9844-A149FA0B1B03}" srcOrd="5" destOrd="0" presId="urn:microsoft.com/office/officeart/2018/2/layout/IconVerticalSolidList"/>
    <dgm:cxn modelId="{BB70048F-C29A-C444-8F06-371620E00F0C}" type="presParOf" srcId="{A667655B-C6F8-428F-88DD-643DD6515BB5}" destId="{F061F789-F6C3-4DDE-9D4E-84B0B0DDE2A2}" srcOrd="6" destOrd="0" presId="urn:microsoft.com/office/officeart/2018/2/layout/IconVerticalSolidList"/>
    <dgm:cxn modelId="{EAD2AEA7-D6D3-6747-8BD4-88A41280B5A9}" type="presParOf" srcId="{F061F789-F6C3-4DDE-9D4E-84B0B0DDE2A2}" destId="{81348C04-BECF-4E72-A0EF-3F500CC73A89}" srcOrd="0" destOrd="0" presId="urn:microsoft.com/office/officeart/2018/2/layout/IconVerticalSolidList"/>
    <dgm:cxn modelId="{196D876F-32BF-B449-968D-717F14A7DA89}" type="presParOf" srcId="{F061F789-F6C3-4DDE-9D4E-84B0B0DDE2A2}" destId="{06387028-3B83-4995-9ACA-E1FC38ADB926}" srcOrd="1" destOrd="0" presId="urn:microsoft.com/office/officeart/2018/2/layout/IconVerticalSolidList"/>
    <dgm:cxn modelId="{92E6D497-3EE9-4B40-8584-075A7FBAC323}" type="presParOf" srcId="{F061F789-F6C3-4DDE-9D4E-84B0B0DDE2A2}" destId="{3CB04CD7-0A0F-4E2C-AC83-C3FD08985B12}" srcOrd="2" destOrd="0" presId="urn:microsoft.com/office/officeart/2018/2/layout/IconVerticalSolidList"/>
    <dgm:cxn modelId="{827C7C77-22A8-1A44-A856-54E75194E7FD}" type="presParOf" srcId="{F061F789-F6C3-4DDE-9D4E-84B0B0DDE2A2}" destId="{719CF7BA-7D99-4659-BD4D-4B1F6D25E0A0}" srcOrd="3" destOrd="0" presId="urn:microsoft.com/office/officeart/2018/2/layout/IconVerticalSolidList"/>
    <dgm:cxn modelId="{04262DE5-6497-FD4A-8A90-A32A811F1720}" type="presParOf" srcId="{A667655B-C6F8-428F-88DD-643DD6515BB5}" destId="{19A54E19-074B-47E7-B9CC-A51E16F30BE0}" srcOrd="7" destOrd="0" presId="urn:microsoft.com/office/officeart/2018/2/layout/IconVerticalSolidList"/>
    <dgm:cxn modelId="{69D29805-B2D7-2143-BEB5-BE7DE1577A69}" type="presParOf" srcId="{A667655B-C6F8-428F-88DD-643DD6515BB5}" destId="{73AC4A53-4761-492C-A767-F4157132703E}" srcOrd="8" destOrd="0" presId="urn:microsoft.com/office/officeart/2018/2/layout/IconVerticalSolidList"/>
    <dgm:cxn modelId="{7096373F-31A4-0D4E-B05F-811E016E7652}" type="presParOf" srcId="{73AC4A53-4761-492C-A767-F4157132703E}" destId="{31A36D29-F4B0-4EB4-A226-45F0849B6F6B}" srcOrd="0" destOrd="0" presId="urn:microsoft.com/office/officeart/2018/2/layout/IconVerticalSolidList"/>
    <dgm:cxn modelId="{6996B840-73D3-E44D-8977-DC8663B68921}" type="presParOf" srcId="{73AC4A53-4761-492C-A767-F4157132703E}" destId="{23AEDC73-CEC9-4D47-941E-3FFE67696676}" srcOrd="1" destOrd="0" presId="urn:microsoft.com/office/officeart/2018/2/layout/IconVerticalSolidList"/>
    <dgm:cxn modelId="{05EFAD26-B250-7445-8D38-267594A03EB8}" type="presParOf" srcId="{73AC4A53-4761-492C-A767-F4157132703E}" destId="{70E4F8AD-CBCC-47CA-A4AA-A79A8CD1E9FC}" srcOrd="2" destOrd="0" presId="urn:microsoft.com/office/officeart/2018/2/layout/IconVerticalSolidList"/>
    <dgm:cxn modelId="{AA24C917-B874-D246-A354-717917D8B1F7}" type="presParOf" srcId="{73AC4A53-4761-492C-A767-F4157132703E}" destId="{173EA46C-B63B-4048-B6AA-A56E9FBCF4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4BF5C2-1D2F-4685-9B09-4891BC8EE2C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61AC96D-DB27-4763-86D1-E065F333F9B4}">
      <dgm:prSet/>
      <dgm:spPr/>
      <dgm:t>
        <a:bodyPr/>
        <a:lstStyle/>
        <a:p>
          <a:r>
            <a:rPr lang="fr-FR" dirty="0"/>
            <a:t>… in the form of software Source Code </a:t>
          </a:r>
          <a:endParaRPr lang="en-US" dirty="0"/>
        </a:p>
      </dgm:t>
    </dgm:pt>
    <dgm:pt modelId="{BFCD82F8-29CD-4B73-8454-05B2C3D956C9}" type="parTrans" cxnId="{58F30DCD-B9A7-4D65-905D-2CF0EAE6388F}">
      <dgm:prSet/>
      <dgm:spPr/>
      <dgm:t>
        <a:bodyPr/>
        <a:lstStyle/>
        <a:p>
          <a:endParaRPr lang="en-US"/>
        </a:p>
      </dgm:t>
    </dgm:pt>
    <dgm:pt modelId="{ECE66556-F928-42D1-A2B7-57E78B131432}" type="sibTrans" cxnId="{58F30DCD-B9A7-4D65-905D-2CF0EAE6388F}">
      <dgm:prSet/>
      <dgm:spPr/>
      <dgm:t>
        <a:bodyPr/>
        <a:lstStyle/>
        <a:p>
          <a:endParaRPr lang="en-US"/>
        </a:p>
      </dgm:t>
    </dgm:pt>
    <dgm:pt modelId="{2E2083DA-9974-4402-A47B-0D0724C8CA5F}">
      <dgm:prSet/>
      <dgm:spPr/>
      <dgm:t>
        <a:bodyPr/>
        <a:lstStyle/>
        <a:p>
          <a:r>
            <a:rPr lang="fr-FR" dirty="0"/>
            <a:t>and should also </a:t>
          </a:r>
        </a:p>
        <a:p>
          <a:r>
            <a:rPr lang="fr-FR" i="1" dirty="0"/>
            <a:t>« be written for humans to read » </a:t>
          </a:r>
          <a:endParaRPr lang="en-US" i="1" dirty="0"/>
        </a:p>
      </dgm:t>
    </dgm:pt>
    <dgm:pt modelId="{BFE83ADD-6D05-405A-9F82-0F7D3079713F}" type="parTrans" cxnId="{F528A4B8-3682-4525-A33E-2C608EBB69BD}">
      <dgm:prSet/>
      <dgm:spPr/>
      <dgm:t>
        <a:bodyPr/>
        <a:lstStyle/>
        <a:p>
          <a:endParaRPr lang="en-US"/>
        </a:p>
      </dgm:t>
    </dgm:pt>
    <dgm:pt modelId="{996FF965-C2C5-4507-9308-CD11523BE1EC}" type="sibTrans" cxnId="{F528A4B8-3682-4525-A33E-2C608EBB69BD}">
      <dgm:prSet/>
      <dgm:spPr/>
      <dgm:t>
        <a:bodyPr/>
        <a:lstStyle/>
        <a:p>
          <a:endParaRPr lang="en-US"/>
        </a:p>
      </dgm:t>
    </dgm:pt>
    <dgm:pt modelId="{707C08DF-673F-44D6-9055-2F1E338546B9}">
      <dgm:prSet/>
      <dgm:spPr/>
      <dgm:t>
        <a:bodyPr/>
        <a:lstStyle/>
        <a:p>
          <a:r>
            <a:rPr lang="fr-FR" dirty="0"/>
            <a:t>and </a:t>
          </a:r>
          <a:r>
            <a:rPr lang="fr-FR" i="1" dirty="0"/>
            <a:t>« provides a view into the mind of the designer »</a:t>
          </a:r>
          <a:endParaRPr lang="en-US" i="1" dirty="0"/>
        </a:p>
      </dgm:t>
    </dgm:pt>
    <dgm:pt modelId="{8587D2D4-14D4-4652-A95D-432F713ECEE7}" type="parTrans" cxnId="{ADDBBED2-45D1-4505-9FAE-87D288E455D1}">
      <dgm:prSet/>
      <dgm:spPr/>
      <dgm:t>
        <a:bodyPr/>
        <a:lstStyle/>
        <a:p>
          <a:endParaRPr lang="en-US"/>
        </a:p>
      </dgm:t>
    </dgm:pt>
    <dgm:pt modelId="{FFC76839-47C8-40F2-9C80-8E5CB1D081BF}" type="sibTrans" cxnId="{ADDBBED2-45D1-4505-9FAE-87D288E455D1}">
      <dgm:prSet/>
      <dgm:spPr/>
      <dgm:t>
        <a:bodyPr/>
        <a:lstStyle/>
        <a:p>
          <a:endParaRPr lang="en-US"/>
        </a:p>
      </dgm:t>
    </dgm:pt>
    <dgm:pt modelId="{DAEE5AC7-AB51-4693-B6B7-EDF403527912}" type="pres">
      <dgm:prSet presAssocID="{1F4BF5C2-1D2F-4685-9B09-4891BC8EE2C1}" presName="root" presStyleCnt="0">
        <dgm:presLayoutVars>
          <dgm:dir/>
          <dgm:resizeHandles val="exact"/>
        </dgm:presLayoutVars>
      </dgm:prSet>
      <dgm:spPr/>
    </dgm:pt>
    <dgm:pt modelId="{8B567F0C-0EA4-4017-BDE1-E191ACE1A7E4}" type="pres">
      <dgm:prSet presAssocID="{261AC96D-DB27-4763-86D1-E065F333F9B4}" presName="compNode" presStyleCnt="0"/>
      <dgm:spPr/>
    </dgm:pt>
    <dgm:pt modelId="{7C0043B8-E94D-4AEA-B9E0-595F433EF53A}" type="pres">
      <dgm:prSet presAssocID="{261AC96D-DB27-4763-86D1-E065F333F9B4}" presName="bgRect" presStyleLbl="bgShp" presStyleIdx="0" presStyleCnt="3"/>
      <dgm:spPr/>
    </dgm:pt>
    <dgm:pt modelId="{A2EB47B1-CACB-4CA0-8463-FE091ABFFB90}" type="pres">
      <dgm:prSet presAssocID="{261AC96D-DB27-4763-86D1-E065F333F9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2DDFD3D1-C06B-4B85-BEA0-F841FE60E39E}" type="pres">
      <dgm:prSet presAssocID="{261AC96D-DB27-4763-86D1-E065F333F9B4}" presName="spaceRect" presStyleCnt="0"/>
      <dgm:spPr/>
    </dgm:pt>
    <dgm:pt modelId="{6FB11FE4-0DF9-4D39-9C32-75A49139269B}" type="pres">
      <dgm:prSet presAssocID="{261AC96D-DB27-4763-86D1-E065F333F9B4}" presName="parTx" presStyleLbl="revTx" presStyleIdx="0" presStyleCnt="3">
        <dgm:presLayoutVars>
          <dgm:chMax val="0"/>
          <dgm:chPref val="0"/>
        </dgm:presLayoutVars>
      </dgm:prSet>
      <dgm:spPr/>
    </dgm:pt>
    <dgm:pt modelId="{C6492EBB-FBAF-4E79-9A63-A9B09AC206B0}" type="pres">
      <dgm:prSet presAssocID="{ECE66556-F928-42D1-A2B7-57E78B131432}" presName="sibTrans" presStyleCnt="0"/>
      <dgm:spPr/>
    </dgm:pt>
    <dgm:pt modelId="{6759C06A-3002-4C88-A7BF-3901234E1F7F}" type="pres">
      <dgm:prSet presAssocID="{2E2083DA-9974-4402-A47B-0D0724C8CA5F}" presName="compNode" presStyleCnt="0"/>
      <dgm:spPr/>
    </dgm:pt>
    <dgm:pt modelId="{326F00B3-E11B-4866-A45B-848AFEB7B396}" type="pres">
      <dgm:prSet presAssocID="{2E2083DA-9974-4402-A47B-0D0724C8CA5F}" presName="bgRect" presStyleLbl="bgShp" presStyleIdx="1" presStyleCnt="3"/>
      <dgm:spPr/>
    </dgm:pt>
    <dgm:pt modelId="{3C14449E-E483-465F-87B0-4E0399D88EB0}" type="pres">
      <dgm:prSet presAssocID="{2E2083DA-9974-4402-A47B-0D0724C8CA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AC895AAF-9017-41F5-8396-BD1E9003B1C8}" type="pres">
      <dgm:prSet presAssocID="{2E2083DA-9974-4402-A47B-0D0724C8CA5F}" presName="spaceRect" presStyleCnt="0"/>
      <dgm:spPr/>
    </dgm:pt>
    <dgm:pt modelId="{6C3F0B30-D2E0-4B98-879F-44816D248153}" type="pres">
      <dgm:prSet presAssocID="{2E2083DA-9974-4402-A47B-0D0724C8CA5F}" presName="parTx" presStyleLbl="revTx" presStyleIdx="1" presStyleCnt="3" custScaleX="109169">
        <dgm:presLayoutVars>
          <dgm:chMax val="0"/>
          <dgm:chPref val="0"/>
        </dgm:presLayoutVars>
      </dgm:prSet>
      <dgm:spPr/>
    </dgm:pt>
    <dgm:pt modelId="{D67D8DEC-0A41-4C23-9238-232601BC3A2D}" type="pres">
      <dgm:prSet presAssocID="{996FF965-C2C5-4507-9308-CD11523BE1EC}" presName="sibTrans" presStyleCnt="0"/>
      <dgm:spPr/>
    </dgm:pt>
    <dgm:pt modelId="{9D57F758-78EC-49B8-90BB-41526AB2A01A}" type="pres">
      <dgm:prSet presAssocID="{707C08DF-673F-44D6-9055-2F1E338546B9}" presName="compNode" presStyleCnt="0"/>
      <dgm:spPr/>
    </dgm:pt>
    <dgm:pt modelId="{6065AAAD-302D-4100-A7DE-E6048BF93524}" type="pres">
      <dgm:prSet presAssocID="{707C08DF-673F-44D6-9055-2F1E338546B9}" presName="bgRect" presStyleLbl="bgShp" presStyleIdx="2" presStyleCnt="3"/>
      <dgm:spPr/>
    </dgm:pt>
    <dgm:pt modelId="{B1CAA6F1-D4DD-4780-8007-C6B886C5AFA2}" type="pres">
      <dgm:prSet presAssocID="{707C08DF-673F-44D6-9055-2F1E338546B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46C55EBE-617B-4E35-B1D8-83F4B939E4BD}" type="pres">
      <dgm:prSet presAssocID="{707C08DF-673F-44D6-9055-2F1E338546B9}" presName="spaceRect" presStyleCnt="0"/>
      <dgm:spPr/>
    </dgm:pt>
    <dgm:pt modelId="{6BFD6D0C-A150-4DE0-BCEB-21A69153FAF6}" type="pres">
      <dgm:prSet presAssocID="{707C08DF-673F-44D6-9055-2F1E338546B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06A6E1E-A629-4B64-9CEC-D9E0DD5C192F}" type="presOf" srcId="{2E2083DA-9974-4402-A47B-0D0724C8CA5F}" destId="{6C3F0B30-D2E0-4B98-879F-44816D248153}" srcOrd="0" destOrd="0" presId="urn:microsoft.com/office/officeart/2018/2/layout/IconVerticalSolidList"/>
    <dgm:cxn modelId="{99A0DB53-5D6E-4762-BB2B-82823BC8C632}" type="presOf" srcId="{707C08DF-673F-44D6-9055-2F1E338546B9}" destId="{6BFD6D0C-A150-4DE0-BCEB-21A69153FAF6}" srcOrd="0" destOrd="0" presId="urn:microsoft.com/office/officeart/2018/2/layout/IconVerticalSolidList"/>
    <dgm:cxn modelId="{21EAF898-A6D7-409E-A895-7A912776BF6D}" type="presOf" srcId="{261AC96D-DB27-4763-86D1-E065F333F9B4}" destId="{6FB11FE4-0DF9-4D39-9C32-75A49139269B}" srcOrd="0" destOrd="0" presId="urn:microsoft.com/office/officeart/2018/2/layout/IconVerticalSolidList"/>
    <dgm:cxn modelId="{F528A4B8-3682-4525-A33E-2C608EBB69BD}" srcId="{1F4BF5C2-1D2F-4685-9B09-4891BC8EE2C1}" destId="{2E2083DA-9974-4402-A47B-0D0724C8CA5F}" srcOrd="1" destOrd="0" parTransId="{BFE83ADD-6D05-405A-9F82-0F7D3079713F}" sibTransId="{996FF965-C2C5-4507-9308-CD11523BE1EC}"/>
    <dgm:cxn modelId="{58F30DCD-B9A7-4D65-905D-2CF0EAE6388F}" srcId="{1F4BF5C2-1D2F-4685-9B09-4891BC8EE2C1}" destId="{261AC96D-DB27-4763-86D1-E065F333F9B4}" srcOrd="0" destOrd="0" parTransId="{BFCD82F8-29CD-4B73-8454-05B2C3D956C9}" sibTransId="{ECE66556-F928-42D1-A2B7-57E78B131432}"/>
    <dgm:cxn modelId="{ADDBBED2-45D1-4505-9FAE-87D288E455D1}" srcId="{1F4BF5C2-1D2F-4685-9B09-4891BC8EE2C1}" destId="{707C08DF-673F-44D6-9055-2F1E338546B9}" srcOrd="2" destOrd="0" parTransId="{8587D2D4-14D4-4652-A95D-432F713ECEE7}" sibTransId="{FFC76839-47C8-40F2-9C80-8E5CB1D081BF}"/>
    <dgm:cxn modelId="{0319A6E8-B11F-4AA4-A2C0-FE24D8FBDB35}" type="presOf" srcId="{1F4BF5C2-1D2F-4685-9B09-4891BC8EE2C1}" destId="{DAEE5AC7-AB51-4693-B6B7-EDF403527912}" srcOrd="0" destOrd="0" presId="urn:microsoft.com/office/officeart/2018/2/layout/IconVerticalSolidList"/>
    <dgm:cxn modelId="{B14FA374-A076-4306-B29A-6B51A0C9C981}" type="presParOf" srcId="{DAEE5AC7-AB51-4693-B6B7-EDF403527912}" destId="{8B567F0C-0EA4-4017-BDE1-E191ACE1A7E4}" srcOrd="0" destOrd="0" presId="urn:microsoft.com/office/officeart/2018/2/layout/IconVerticalSolidList"/>
    <dgm:cxn modelId="{EAB27317-C3BB-4A42-B3AE-805042F24E55}" type="presParOf" srcId="{8B567F0C-0EA4-4017-BDE1-E191ACE1A7E4}" destId="{7C0043B8-E94D-4AEA-B9E0-595F433EF53A}" srcOrd="0" destOrd="0" presId="urn:microsoft.com/office/officeart/2018/2/layout/IconVerticalSolidList"/>
    <dgm:cxn modelId="{27763138-A253-40FE-AC21-54600DACAC87}" type="presParOf" srcId="{8B567F0C-0EA4-4017-BDE1-E191ACE1A7E4}" destId="{A2EB47B1-CACB-4CA0-8463-FE091ABFFB90}" srcOrd="1" destOrd="0" presId="urn:microsoft.com/office/officeart/2018/2/layout/IconVerticalSolidList"/>
    <dgm:cxn modelId="{082E7CC8-0BEB-4644-B85F-120F9284BC42}" type="presParOf" srcId="{8B567F0C-0EA4-4017-BDE1-E191ACE1A7E4}" destId="{2DDFD3D1-C06B-4B85-BEA0-F841FE60E39E}" srcOrd="2" destOrd="0" presId="urn:microsoft.com/office/officeart/2018/2/layout/IconVerticalSolidList"/>
    <dgm:cxn modelId="{CB8D4127-9E27-45A8-9465-EC50945BA4F8}" type="presParOf" srcId="{8B567F0C-0EA4-4017-BDE1-E191ACE1A7E4}" destId="{6FB11FE4-0DF9-4D39-9C32-75A49139269B}" srcOrd="3" destOrd="0" presId="urn:microsoft.com/office/officeart/2018/2/layout/IconVerticalSolidList"/>
    <dgm:cxn modelId="{F8C6477B-D18B-46A2-B373-57563E9E6ED2}" type="presParOf" srcId="{DAEE5AC7-AB51-4693-B6B7-EDF403527912}" destId="{C6492EBB-FBAF-4E79-9A63-A9B09AC206B0}" srcOrd="1" destOrd="0" presId="urn:microsoft.com/office/officeart/2018/2/layout/IconVerticalSolidList"/>
    <dgm:cxn modelId="{1C377DB6-D9FC-4739-8481-7168BA3ECAE9}" type="presParOf" srcId="{DAEE5AC7-AB51-4693-B6B7-EDF403527912}" destId="{6759C06A-3002-4C88-A7BF-3901234E1F7F}" srcOrd="2" destOrd="0" presId="urn:microsoft.com/office/officeart/2018/2/layout/IconVerticalSolidList"/>
    <dgm:cxn modelId="{6F39BA7A-D02F-4833-B542-F8F9F1E1A687}" type="presParOf" srcId="{6759C06A-3002-4C88-A7BF-3901234E1F7F}" destId="{326F00B3-E11B-4866-A45B-848AFEB7B396}" srcOrd="0" destOrd="0" presId="urn:microsoft.com/office/officeart/2018/2/layout/IconVerticalSolidList"/>
    <dgm:cxn modelId="{E58C519D-E7CC-421D-8AB9-1E5BA1312181}" type="presParOf" srcId="{6759C06A-3002-4C88-A7BF-3901234E1F7F}" destId="{3C14449E-E483-465F-87B0-4E0399D88EB0}" srcOrd="1" destOrd="0" presId="urn:microsoft.com/office/officeart/2018/2/layout/IconVerticalSolidList"/>
    <dgm:cxn modelId="{82BA02BC-0122-4B22-8007-A1C0721BDC82}" type="presParOf" srcId="{6759C06A-3002-4C88-A7BF-3901234E1F7F}" destId="{AC895AAF-9017-41F5-8396-BD1E9003B1C8}" srcOrd="2" destOrd="0" presId="urn:microsoft.com/office/officeart/2018/2/layout/IconVerticalSolidList"/>
    <dgm:cxn modelId="{02D75706-40C6-4173-A27C-9DA43ABBD114}" type="presParOf" srcId="{6759C06A-3002-4C88-A7BF-3901234E1F7F}" destId="{6C3F0B30-D2E0-4B98-879F-44816D248153}" srcOrd="3" destOrd="0" presId="urn:microsoft.com/office/officeart/2018/2/layout/IconVerticalSolidList"/>
    <dgm:cxn modelId="{5C6696CA-FF64-4669-9F58-876E4098F5A5}" type="presParOf" srcId="{DAEE5AC7-AB51-4693-B6B7-EDF403527912}" destId="{D67D8DEC-0A41-4C23-9238-232601BC3A2D}" srcOrd="3" destOrd="0" presId="urn:microsoft.com/office/officeart/2018/2/layout/IconVerticalSolidList"/>
    <dgm:cxn modelId="{9EB220F1-A886-4E4E-98FC-279E807F029B}" type="presParOf" srcId="{DAEE5AC7-AB51-4693-B6B7-EDF403527912}" destId="{9D57F758-78EC-49B8-90BB-41526AB2A01A}" srcOrd="4" destOrd="0" presId="urn:microsoft.com/office/officeart/2018/2/layout/IconVerticalSolidList"/>
    <dgm:cxn modelId="{A6939631-4E79-4144-8B5B-50C275DA047F}" type="presParOf" srcId="{9D57F758-78EC-49B8-90BB-41526AB2A01A}" destId="{6065AAAD-302D-4100-A7DE-E6048BF93524}" srcOrd="0" destOrd="0" presId="urn:microsoft.com/office/officeart/2018/2/layout/IconVerticalSolidList"/>
    <dgm:cxn modelId="{7510DDEA-DE83-4D6F-A696-809318BD5EF1}" type="presParOf" srcId="{9D57F758-78EC-49B8-90BB-41526AB2A01A}" destId="{B1CAA6F1-D4DD-4780-8007-C6B886C5AFA2}" srcOrd="1" destOrd="0" presId="urn:microsoft.com/office/officeart/2018/2/layout/IconVerticalSolidList"/>
    <dgm:cxn modelId="{FCA029B9-7CAA-4ED1-B4B9-330BD5AB557E}" type="presParOf" srcId="{9D57F758-78EC-49B8-90BB-41526AB2A01A}" destId="{46C55EBE-617B-4E35-B1D8-83F4B939E4BD}" srcOrd="2" destOrd="0" presId="urn:microsoft.com/office/officeart/2018/2/layout/IconVerticalSolidList"/>
    <dgm:cxn modelId="{29A0E587-E8A1-43FF-A30A-1497DC712216}" type="presParOf" srcId="{9D57F758-78EC-49B8-90BB-41526AB2A01A}" destId="{6BFD6D0C-A150-4DE0-BCEB-21A69153FA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605B0-BC53-49F9-BAD9-6D28D3FD291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93A70928-FE4A-4FE0-A9C3-78304B494F1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A long term archive for source code… that…</a:t>
          </a:r>
          <a:endParaRPr lang="en-US" dirty="0"/>
        </a:p>
      </dgm:t>
    </dgm:pt>
    <dgm:pt modelId="{E661B906-5F29-47B6-BA6D-A04353D8D36C}" type="parTrans" cxnId="{3813DCCF-C42E-47BF-9B3A-42E951EFF064}">
      <dgm:prSet/>
      <dgm:spPr/>
      <dgm:t>
        <a:bodyPr/>
        <a:lstStyle/>
        <a:p>
          <a:endParaRPr lang="en-US"/>
        </a:p>
      </dgm:t>
    </dgm:pt>
    <dgm:pt modelId="{595520F3-F85D-46BD-8998-6800EC2F49BB}" type="sibTrans" cxnId="{3813DCCF-C42E-47BF-9B3A-42E951EFF064}">
      <dgm:prSet/>
      <dgm:spPr/>
      <dgm:t>
        <a:bodyPr/>
        <a:lstStyle/>
        <a:p>
          <a:endParaRPr lang="en-US"/>
        </a:p>
      </dgm:t>
    </dgm:pt>
    <dgm:pt modelId="{9AD3AA16-C05F-4064-BC30-A593FF46B27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Simplifies source code distribution</a:t>
          </a:r>
          <a:endParaRPr lang="en-US" dirty="0"/>
        </a:p>
      </dgm:t>
    </dgm:pt>
    <dgm:pt modelId="{959D1E2F-7CDC-4474-93A0-C105865C70E6}" type="parTrans" cxnId="{5E54D2E9-69CD-45D1-925F-2F7F064811BC}">
      <dgm:prSet/>
      <dgm:spPr/>
      <dgm:t>
        <a:bodyPr/>
        <a:lstStyle/>
        <a:p>
          <a:endParaRPr lang="en-US"/>
        </a:p>
      </dgm:t>
    </dgm:pt>
    <dgm:pt modelId="{B9C7053C-45EE-4A03-82D2-647F4E68C93E}" type="sibTrans" cxnId="{5E54D2E9-69CD-45D1-925F-2F7F064811BC}">
      <dgm:prSet/>
      <dgm:spPr/>
      <dgm:t>
        <a:bodyPr/>
        <a:lstStyle/>
        <a:p>
          <a:endParaRPr lang="en-US"/>
        </a:p>
      </dgm:t>
    </dgm:pt>
    <dgm:pt modelId="{7CFBB356-CDB8-4792-93B6-1B023FDD99C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Provides perpetual identifiers</a:t>
          </a:r>
          <a:endParaRPr lang="en-US" dirty="0"/>
        </a:p>
      </dgm:t>
    </dgm:pt>
    <dgm:pt modelId="{46745EFD-AE50-42BD-B2C7-ED5E8C181F9A}" type="parTrans" cxnId="{9612049D-5468-4707-A10C-F516DEED1E7B}">
      <dgm:prSet/>
      <dgm:spPr/>
      <dgm:t>
        <a:bodyPr/>
        <a:lstStyle/>
        <a:p>
          <a:endParaRPr lang="en-US"/>
        </a:p>
      </dgm:t>
    </dgm:pt>
    <dgm:pt modelId="{C828BE8F-7429-42C2-8ECB-1A15DB55F0FE}" type="sibTrans" cxnId="{9612049D-5468-4707-A10C-F516DEED1E7B}">
      <dgm:prSet/>
      <dgm:spPr/>
      <dgm:t>
        <a:bodyPr/>
        <a:lstStyle/>
        <a:p>
          <a:endParaRPr lang="en-US"/>
        </a:p>
      </dgm:t>
    </dgm:pt>
    <dgm:pt modelId="{C91985B6-02C7-4C98-9E51-FD048E03764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Can be integrated in your compliance process, saving time and resources</a:t>
          </a:r>
          <a:endParaRPr lang="en-US" dirty="0"/>
        </a:p>
      </dgm:t>
    </dgm:pt>
    <dgm:pt modelId="{0252F86D-968E-4C01-9173-0844AE9C7B31}" type="parTrans" cxnId="{EF01C15C-B6D8-4CD8-8F83-984550063294}">
      <dgm:prSet/>
      <dgm:spPr/>
      <dgm:t>
        <a:bodyPr/>
        <a:lstStyle/>
        <a:p>
          <a:endParaRPr lang="en-US"/>
        </a:p>
      </dgm:t>
    </dgm:pt>
    <dgm:pt modelId="{70B195DF-BF30-40E1-88E6-E8CBD7C33784}" type="sibTrans" cxnId="{EF01C15C-B6D8-4CD8-8F83-984550063294}">
      <dgm:prSet/>
      <dgm:spPr/>
      <dgm:t>
        <a:bodyPr/>
        <a:lstStyle/>
        <a:p>
          <a:endParaRPr lang="en-US"/>
        </a:p>
      </dgm:t>
    </dgm:pt>
    <dgm:pt modelId="{2C549FA1-8A21-4BFB-8F47-6B3AE1E3FB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r-FR" dirty="0"/>
            <a:t>Allows you to rely on a mutualised infrastructure</a:t>
          </a:r>
          <a:endParaRPr lang="en-US" dirty="0"/>
        </a:p>
      </dgm:t>
    </dgm:pt>
    <dgm:pt modelId="{DB3C629A-ABD9-47C6-B570-30E1D8F570AB}" type="parTrans" cxnId="{F0E7259E-F6B0-45C0-A293-B8C56451AA45}">
      <dgm:prSet/>
      <dgm:spPr/>
      <dgm:t>
        <a:bodyPr/>
        <a:lstStyle/>
        <a:p>
          <a:endParaRPr lang="en-US"/>
        </a:p>
      </dgm:t>
    </dgm:pt>
    <dgm:pt modelId="{EDD94095-E033-4FB6-B58B-CDC182F41058}" type="sibTrans" cxnId="{F0E7259E-F6B0-45C0-A293-B8C56451AA45}">
      <dgm:prSet/>
      <dgm:spPr/>
      <dgm:t>
        <a:bodyPr/>
        <a:lstStyle/>
        <a:p>
          <a:endParaRPr lang="en-US"/>
        </a:p>
      </dgm:t>
    </dgm:pt>
    <dgm:pt modelId="{20B7091B-BF5C-4AB0-9BDF-46D427D7B342}" type="pres">
      <dgm:prSet presAssocID="{FE3605B0-BC53-49F9-BAD9-6D28D3FD291C}" presName="root" presStyleCnt="0">
        <dgm:presLayoutVars>
          <dgm:dir/>
          <dgm:resizeHandles val="exact"/>
        </dgm:presLayoutVars>
      </dgm:prSet>
      <dgm:spPr/>
    </dgm:pt>
    <dgm:pt modelId="{0CF30C99-B8F0-468B-9094-BB23859732D4}" type="pres">
      <dgm:prSet presAssocID="{93A70928-FE4A-4FE0-A9C3-78304B494F13}" presName="compNode" presStyleCnt="0"/>
      <dgm:spPr/>
    </dgm:pt>
    <dgm:pt modelId="{628484B5-8069-4FC4-AE40-5F47C1817B5C}" type="pres">
      <dgm:prSet presAssocID="{93A70928-FE4A-4FE0-A9C3-78304B494F13}" presName="iconBgRect" presStyleLbl="bgShp" presStyleIdx="0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6558CCF-BC22-4F72-A0EF-F5AFD4829CCF}" type="pres">
      <dgm:prSet presAssocID="{93A70928-FE4A-4FE0-A9C3-78304B494F13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k"/>
        </a:ext>
      </dgm:extLst>
    </dgm:pt>
    <dgm:pt modelId="{37A00C1C-0E96-443C-B6D6-46FCBE710B7B}" type="pres">
      <dgm:prSet presAssocID="{93A70928-FE4A-4FE0-A9C3-78304B494F13}" presName="spaceRect" presStyleCnt="0"/>
      <dgm:spPr/>
    </dgm:pt>
    <dgm:pt modelId="{678B95D1-BDE9-4B02-806B-8943DBCADF5A}" type="pres">
      <dgm:prSet presAssocID="{93A70928-FE4A-4FE0-A9C3-78304B494F13}" presName="textRect" presStyleLbl="revTx" presStyleIdx="0" presStyleCnt="5">
        <dgm:presLayoutVars>
          <dgm:chMax val="1"/>
          <dgm:chPref val="1"/>
        </dgm:presLayoutVars>
      </dgm:prSet>
      <dgm:spPr/>
    </dgm:pt>
    <dgm:pt modelId="{51053DA1-FE95-4566-9DBA-0F4999551444}" type="pres">
      <dgm:prSet presAssocID="{595520F3-F85D-46BD-8998-6800EC2F49BB}" presName="sibTrans" presStyleCnt="0"/>
      <dgm:spPr/>
    </dgm:pt>
    <dgm:pt modelId="{2692DF21-8EFD-4B6E-B58B-CF2AA7C064C7}" type="pres">
      <dgm:prSet presAssocID="{9AD3AA16-C05F-4064-BC30-A593FF46B27C}" presName="compNode" presStyleCnt="0"/>
      <dgm:spPr/>
    </dgm:pt>
    <dgm:pt modelId="{1685FE1C-9B67-4FFF-8793-4C3A83FF5CA5}" type="pres">
      <dgm:prSet presAssocID="{9AD3AA16-C05F-4064-BC30-A593FF46B27C}" presName="iconBgRect" presStyleLbl="bgShp" presStyleIdx="1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3488064C-B79C-492E-BA4F-D8AC0E1B5C64}" type="pres">
      <dgm:prSet presAssocID="{9AD3AA16-C05F-4064-BC30-A593FF46B2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D22F7851-01DD-4977-A6CE-7F656F0292FB}" type="pres">
      <dgm:prSet presAssocID="{9AD3AA16-C05F-4064-BC30-A593FF46B27C}" presName="spaceRect" presStyleCnt="0"/>
      <dgm:spPr/>
    </dgm:pt>
    <dgm:pt modelId="{295D09F0-BD01-408F-A98C-9B6BEB6863F3}" type="pres">
      <dgm:prSet presAssocID="{9AD3AA16-C05F-4064-BC30-A593FF46B27C}" presName="textRect" presStyleLbl="revTx" presStyleIdx="1" presStyleCnt="5">
        <dgm:presLayoutVars>
          <dgm:chMax val="1"/>
          <dgm:chPref val="1"/>
        </dgm:presLayoutVars>
      </dgm:prSet>
      <dgm:spPr/>
    </dgm:pt>
    <dgm:pt modelId="{71937974-0631-4AF5-A319-E0B73092AA83}" type="pres">
      <dgm:prSet presAssocID="{B9C7053C-45EE-4A03-82D2-647F4E68C93E}" presName="sibTrans" presStyleCnt="0"/>
      <dgm:spPr/>
    </dgm:pt>
    <dgm:pt modelId="{166016CD-14BA-4D1E-B614-0E6BE818EAF9}" type="pres">
      <dgm:prSet presAssocID="{7CFBB356-CDB8-4792-93B6-1B023FDD99CA}" presName="compNode" presStyleCnt="0"/>
      <dgm:spPr/>
    </dgm:pt>
    <dgm:pt modelId="{F5963BFF-816E-4D30-B31B-C3C536E3A083}" type="pres">
      <dgm:prSet presAssocID="{7CFBB356-CDB8-4792-93B6-1B023FDD99CA}" presName="iconBgRect" presStyleLbl="bgShp" presStyleIdx="2" presStyleCnt="5"/>
      <dgm:spPr>
        <a:prstGeom prst="round2DiagRect">
          <a:avLst>
            <a:gd name="adj1" fmla="val 29727"/>
            <a:gd name="adj2" fmla="val 0"/>
          </a:avLst>
        </a:prstGeom>
      </dgm:spPr>
    </dgm:pt>
    <dgm:pt modelId="{99B216D3-AC22-4074-A490-6A594DAC89BE}" type="pres">
      <dgm:prSet presAssocID="{7CFBB356-CDB8-4792-93B6-1B023FDD99C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80BD6CD-FD61-4808-87CA-2D7606F61404}" type="pres">
      <dgm:prSet presAssocID="{7CFBB356-CDB8-4792-93B6-1B023FDD99CA}" presName="spaceRect" presStyleCnt="0"/>
      <dgm:spPr/>
    </dgm:pt>
    <dgm:pt modelId="{7B64602F-F6E9-4826-BEC7-496675F6F0B1}" type="pres">
      <dgm:prSet presAssocID="{7CFBB356-CDB8-4792-93B6-1B023FDD99CA}" presName="textRect" presStyleLbl="revTx" presStyleIdx="2" presStyleCnt="5">
        <dgm:presLayoutVars>
          <dgm:chMax val="1"/>
          <dgm:chPref val="1"/>
        </dgm:presLayoutVars>
      </dgm:prSet>
      <dgm:spPr/>
    </dgm:pt>
    <dgm:pt modelId="{D07DA1A5-1164-48F5-A667-E7690E39E32E}" type="pres">
      <dgm:prSet presAssocID="{C828BE8F-7429-42C2-8ECB-1A15DB55F0FE}" presName="sibTrans" presStyleCnt="0"/>
      <dgm:spPr/>
    </dgm:pt>
    <dgm:pt modelId="{E50162F1-6D98-41F3-8188-7AD7D779232D}" type="pres">
      <dgm:prSet presAssocID="{C91985B6-02C7-4C98-9E51-FD048E03764E}" presName="compNode" presStyleCnt="0"/>
      <dgm:spPr/>
    </dgm:pt>
    <dgm:pt modelId="{F03484C7-0606-4084-98D7-2208CDFCC36D}" type="pres">
      <dgm:prSet presAssocID="{C91985B6-02C7-4C98-9E51-FD048E03764E}" presName="iconBgRect" presStyleLbl="bgShp" presStyleIdx="3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EC1C27"/>
        </a:solidFill>
      </dgm:spPr>
    </dgm:pt>
    <dgm:pt modelId="{D9C127FE-E5C4-4B22-827C-5910F4E087A7}" type="pres">
      <dgm:prSet presAssocID="{C91985B6-02C7-4C98-9E51-FD048E03764E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Arrows"/>
        </a:ext>
      </dgm:extLst>
    </dgm:pt>
    <dgm:pt modelId="{932FDC8C-C3DC-4E1F-987B-CF7718E80B92}" type="pres">
      <dgm:prSet presAssocID="{C91985B6-02C7-4C98-9E51-FD048E03764E}" presName="spaceRect" presStyleCnt="0"/>
      <dgm:spPr/>
    </dgm:pt>
    <dgm:pt modelId="{05186028-541C-4515-9A30-310D52397316}" type="pres">
      <dgm:prSet presAssocID="{C91985B6-02C7-4C98-9E51-FD048E03764E}" presName="textRect" presStyleLbl="revTx" presStyleIdx="3" presStyleCnt="5">
        <dgm:presLayoutVars>
          <dgm:chMax val="1"/>
          <dgm:chPref val="1"/>
        </dgm:presLayoutVars>
      </dgm:prSet>
      <dgm:spPr/>
    </dgm:pt>
    <dgm:pt modelId="{43A97D0C-BFB2-44EC-8CF0-5318BE0D3654}" type="pres">
      <dgm:prSet presAssocID="{70B195DF-BF30-40E1-88E6-E8CBD7C33784}" presName="sibTrans" presStyleCnt="0"/>
      <dgm:spPr/>
    </dgm:pt>
    <dgm:pt modelId="{612DC73B-C072-456C-B8F4-991F7F2F0BDC}" type="pres">
      <dgm:prSet presAssocID="{2C549FA1-8A21-4BFB-8F47-6B3AE1E3FB74}" presName="compNode" presStyleCnt="0"/>
      <dgm:spPr/>
    </dgm:pt>
    <dgm:pt modelId="{268FCDB9-6768-453E-8181-6BD0346BFD93}" type="pres">
      <dgm:prSet presAssocID="{2C549FA1-8A21-4BFB-8F47-6B3AE1E3FB74}" presName="iconBgRect" presStyleLbl="bgShp" presStyleIdx="4" presStyleCnt="5"/>
      <dgm:spPr>
        <a:prstGeom prst="round2DiagRect">
          <a:avLst>
            <a:gd name="adj1" fmla="val 29727"/>
            <a:gd name="adj2" fmla="val 0"/>
          </a:avLst>
        </a:prstGeom>
        <a:solidFill>
          <a:srgbClr val="D8D8D8"/>
        </a:solidFill>
      </dgm:spPr>
    </dgm:pt>
    <dgm:pt modelId="{E64EE6DB-7729-4C8C-B13B-CDD7FDD394A1}" type="pres">
      <dgm:prSet presAssocID="{2C549FA1-8A21-4BFB-8F47-6B3AE1E3FB7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lectrician"/>
        </a:ext>
      </dgm:extLst>
    </dgm:pt>
    <dgm:pt modelId="{D6681CFA-DE1B-4A12-A075-5EDBD70D92D6}" type="pres">
      <dgm:prSet presAssocID="{2C549FA1-8A21-4BFB-8F47-6B3AE1E3FB74}" presName="spaceRect" presStyleCnt="0"/>
      <dgm:spPr/>
    </dgm:pt>
    <dgm:pt modelId="{8EB75D3E-9F99-45C4-9122-6C659CB769A9}" type="pres">
      <dgm:prSet presAssocID="{2C549FA1-8A21-4BFB-8F47-6B3AE1E3FB74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481812E-0DD6-F949-B230-3EBC06EDDC73}" type="presOf" srcId="{2C549FA1-8A21-4BFB-8F47-6B3AE1E3FB74}" destId="{8EB75D3E-9F99-45C4-9122-6C659CB769A9}" srcOrd="0" destOrd="0" presId="urn:microsoft.com/office/officeart/2018/5/layout/IconLeafLabelList"/>
    <dgm:cxn modelId="{3311BC46-67EE-6E44-8786-39B614848A8C}" type="presOf" srcId="{9AD3AA16-C05F-4064-BC30-A593FF46B27C}" destId="{295D09F0-BD01-408F-A98C-9B6BEB6863F3}" srcOrd="0" destOrd="0" presId="urn:microsoft.com/office/officeart/2018/5/layout/IconLeafLabelList"/>
    <dgm:cxn modelId="{B3139E54-04DD-4B4D-8E5E-11E4865FF4A5}" type="presOf" srcId="{FE3605B0-BC53-49F9-BAD9-6D28D3FD291C}" destId="{20B7091B-BF5C-4AB0-9BDF-46D427D7B342}" srcOrd="0" destOrd="0" presId="urn:microsoft.com/office/officeart/2018/5/layout/IconLeafLabelList"/>
    <dgm:cxn modelId="{EF01C15C-B6D8-4CD8-8F83-984550063294}" srcId="{FE3605B0-BC53-49F9-BAD9-6D28D3FD291C}" destId="{C91985B6-02C7-4C98-9E51-FD048E03764E}" srcOrd="3" destOrd="0" parTransId="{0252F86D-968E-4C01-9173-0844AE9C7B31}" sibTransId="{70B195DF-BF30-40E1-88E6-E8CBD7C33784}"/>
    <dgm:cxn modelId="{AC4A0F95-D339-894C-881F-351A8DA91822}" type="presOf" srcId="{C91985B6-02C7-4C98-9E51-FD048E03764E}" destId="{05186028-541C-4515-9A30-310D52397316}" srcOrd="0" destOrd="0" presId="urn:microsoft.com/office/officeart/2018/5/layout/IconLeafLabelList"/>
    <dgm:cxn modelId="{9612049D-5468-4707-A10C-F516DEED1E7B}" srcId="{FE3605B0-BC53-49F9-BAD9-6D28D3FD291C}" destId="{7CFBB356-CDB8-4792-93B6-1B023FDD99CA}" srcOrd="2" destOrd="0" parTransId="{46745EFD-AE50-42BD-B2C7-ED5E8C181F9A}" sibTransId="{C828BE8F-7429-42C2-8ECB-1A15DB55F0FE}"/>
    <dgm:cxn modelId="{F0E7259E-F6B0-45C0-A293-B8C56451AA45}" srcId="{FE3605B0-BC53-49F9-BAD9-6D28D3FD291C}" destId="{2C549FA1-8A21-4BFB-8F47-6B3AE1E3FB74}" srcOrd="4" destOrd="0" parTransId="{DB3C629A-ABD9-47C6-B570-30E1D8F570AB}" sibTransId="{EDD94095-E033-4FB6-B58B-CDC182F41058}"/>
    <dgm:cxn modelId="{74093CAD-1C2C-5946-8982-9278C789B88E}" type="presOf" srcId="{93A70928-FE4A-4FE0-A9C3-78304B494F13}" destId="{678B95D1-BDE9-4B02-806B-8943DBCADF5A}" srcOrd="0" destOrd="0" presId="urn:microsoft.com/office/officeart/2018/5/layout/IconLeafLabelList"/>
    <dgm:cxn modelId="{3813DCCF-C42E-47BF-9B3A-42E951EFF064}" srcId="{FE3605B0-BC53-49F9-BAD9-6D28D3FD291C}" destId="{93A70928-FE4A-4FE0-A9C3-78304B494F13}" srcOrd="0" destOrd="0" parTransId="{E661B906-5F29-47B6-BA6D-A04353D8D36C}" sibTransId="{595520F3-F85D-46BD-8998-6800EC2F49BB}"/>
    <dgm:cxn modelId="{5E54D2E9-69CD-45D1-925F-2F7F064811BC}" srcId="{FE3605B0-BC53-49F9-BAD9-6D28D3FD291C}" destId="{9AD3AA16-C05F-4064-BC30-A593FF46B27C}" srcOrd="1" destOrd="0" parTransId="{959D1E2F-7CDC-4474-93A0-C105865C70E6}" sibTransId="{B9C7053C-45EE-4A03-82D2-647F4E68C93E}"/>
    <dgm:cxn modelId="{1F020AED-BB4B-A441-922D-687EBC199805}" type="presOf" srcId="{7CFBB356-CDB8-4792-93B6-1B023FDD99CA}" destId="{7B64602F-F6E9-4826-BEC7-496675F6F0B1}" srcOrd="0" destOrd="0" presId="urn:microsoft.com/office/officeart/2018/5/layout/IconLeafLabelList"/>
    <dgm:cxn modelId="{00D65BF6-AB71-524D-AB26-E44830512169}" type="presParOf" srcId="{20B7091B-BF5C-4AB0-9BDF-46D427D7B342}" destId="{0CF30C99-B8F0-468B-9094-BB23859732D4}" srcOrd="0" destOrd="0" presId="urn:microsoft.com/office/officeart/2018/5/layout/IconLeafLabelList"/>
    <dgm:cxn modelId="{CBEB47D8-09C8-C541-ACE5-6CE0B42C3D35}" type="presParOf" srcId="{0CF30C99-B8F0-468B-9094-BB23859732D4}" destId="{628484B5-8069-4FC4-AE40-5F47C1817B5C}" srcOrd="0" destOrd="0" presId="urn:microsoft.com/office/officeart/2018/5/layout/IconLeafLabelList"/>
    <dgm:cxn modelId="{730B700A-EE3F-CE45-8493-9D4B67B0C02E}" type="presParOf" srcId="{0CF30C99-B8F0-468B-9094-BB23859732D4}" destId="{96558CCF-BC22-4F72-A0EF-F5AFD4829CCF}" srcOrd="1" destOrd="0" presId="urn:microsoft.com/office/officeart/2018/5/layout/IconLeafLabelList"/>
    <dgm:cxn modelId="{4985C42F-2C47-5F41-9283-153417FCDC6D}" type="presParOf" srcId="{0CF30C99-B8F0-468B-9094-BB23859732D4}" destId="{37A00C1C-0E96-443C-B6D6-46FCBE710B7B}" srcOrd="2" destOrd="0" presId="urn:microsoft.com/office/officeart/2018/5/layout/IconLeafLabelList"/>
    <dgm:cxn modelId="{82063BF6-6A59-0C48-964B-D3CC0FCCD1E1}" type="presParOf" srcId="{0CF30C99-B8F0-468B-9094-BB23859732D4}" destId="{678B95D1-BDE9-4B02-806B-8943DBCADF5A}" srcOrd="3" destOrd="0" presId="urn:microsoft.com/office/officeart/2018/5/layout/IconLeafLabelList"/>
    <dgm:cxn modelId="{44204C87-BFAF-1B43-8D26-511990B15C03}" type="presParOf" srcId="{20B7091B-BF5C-4AB0-9BDF-46D427D7B342}" destId="{51053DA1-FE95-4566-9DBA-0F4999551444}" srcOrd="1" destOrd="0" presId="urn:microsoft.com/office/officeart/2018/5/layout/IconLeafLabelList"/>
    <dgm:cxn modelId="{14B48BCE-D75D-7E47-AB72-6AA8C713ED25}" type="presParOf" srcId="{20B7091B-BF5C-4AB0-9BDF-46D427D7B342}" destId="{2692DF21-8EFD-4B6E-B58B-CF2AA7C064C7}" srcOrd="2" destOrd="0" presId="urn:microsoft.com/office/officeart/2018/5/layout/IconLeafLabelList"/>
    <dgm:cxn modelId="{BB4D4F97-86BB-414F-85B2-A14349CDBEC3}" type="presParOf" srcId="{2692DF21-8EFD-4B6E-B58B-CF2AA7C064C7}" destId="{1685FE1C-9B67-4FFF-8793-4C3A83FF5CA5}" srcOrd="0" destOrd="0" presId="urn:microsoft.com/office/officeart/2018/5/layout/IconLeafLabelList"/>
    <dgm:cxn modelId="{6BF61D65-A663-1548-BFCC-BEC7C195A2E7}" type="presParOf" srcId="{2692DF21-8EFD-4B6E-B58B-CF2AA7C064C7}" destId="{3488064C-B79C-492E-BA4F-D8AC0E1B5C64}" srcOrd="1" destOrd="0" presId="urn:microsoft.com/office/officeart/2018/5/layout/IconLeafLabelList"/>
    <dgm:cxn modelId="{FB6C7650-F6AF-2943-8748-F71BEEFCF073}" type="presParOf" srcId="{2692DF21-8EFD-4B6E-B58B-CF2AA7C064C7}" destId="{D22F7851-01DD-4977-A6CE-7F656F0292FB}" srcOrd="2" destOrd="0" presId="urn:microsoft.com/office/officeart/2018/5/layout/IconLeafLabelList"/>
    <dgm:cxn modelId="{5CA06B2F-C350-8D42-A118-452BC90473B4}" type="presParOf" srcId="{2692DF21-8EFD-4B6E-B58B-CF2AA7C064C7}" destId="{295D09F0-BD01-408F-A98C-9B6BEB6863F3}" srcOrd="3" destOrd="0" presId="urn:microsoft.com/office/officeart/2018/5/layout/IconLeafLabelList"/>
    <dgm:cxn modelId="{7F0035CB-A445-9243-9E57-D89E5E932BFE}" type="presParOf" srcId="{20B7091B-BF5C-4AB0-9BDF-46D427D7B342}" destId="{71937974-0631-4AF5-A319-E0B73092AA83}" srcOrd="3" destOrd="0" presId="urn:microsoft.com/office/officeart/2018/5/layout/IconLeafLabelList"/>
    <dgm:cxn modelId="{8F22BA60-63BC-1041-825D-9F0CB3F5232D}" type="presParOf" srcId="{20B7091B-BF5C-4AB0-9BDF-46D427D7B342}" destId="{166016CD-14BA-4D1E-B614-0E6BE818EAF9}" srcOrd="4" destOrd="0" presId="urn:microsoft.com/office/officeart/2018/5/layout/IconLeafLabelList"/>
    <dgm:cxn modelId="{9D240A02-2062-534B-A916-199D83FD8219}" type="presParOf" srcId="{166016CD-14BA-4D1E-B614-0E6BE818EAF9}" destId="{F5963BFF-816E-4D30-B31B-C3C536E3A083}" srcOrd="0" destOrd="0" presId="urn:microsoft.com/office/officeart/2018/5/layout/IconLeafLabelList"/>
    <dgm:cxn modelId="{CEF4A69A-DF5B-C84D-9D32-E05047459397}" type="presParOf" srcId="{166016CD-14BA-4D1E-B614-0E6BE818EAF9}" destId="{99B216D3-AC22-4074-A490-6A594DAC89BE}" srcOrd="1" destOrd="0" presId="urn:microsoft.com/office/officeart/2018/5/layout/IconLeafLabelList"/>
    <dgm:cxn modelId="{7E75A4A1-98E2-1640-A924-B0D32BD3C8AA}" type="presParOf" srcId="{166016CD-14BA-4D1E-B614-0E6BE818EAF9}" destId="{180BD6CD-FD61-4808-87CA-2D7606F61404}" srcOrd="2" destOrd="0" presId="urn:microsoft.com/office/officeart/2018/5/layout/IconLeafLabelList"/>
    <dgm:cxn modelId="{8334FDA1-FE6A-F648-A978-534FCA041C65}" type="presParOf" srcId="{166016CD-14BA-4D1E-B614-0E6BE818EAF9}" destId="{7B64602F-F6E9-4826-BEC7-496675F6F0B1}" srcOrd="3" destOrd="0" presId="urn:microsoft.com/office/officeart/2018/5/layout/IconLeafLabelList"/>
    <dgm:cxn modelId="{09E8DF0E-63F6-4540-8C26-9861731AE8E9}" type="presParOf" srcId="{20B7091B-BF5C-4AB0-9BDF-46D427D7B342}" destId="{D07DA1A5-1164-48F5-A667-E7690E39E32E}" srcOrd="5" destOrd="0" presId="urn:microsoft.com/office/officeart/2018/5/layout/IconLeafLabelList"/>
    <dgm:cxn modelId="{6B405841-C37A-744E-95D3-AB0105843177}" type="presParOf" srcId="{20B7091B-BF5C-4AB0-9BDF-46D427D7B342}" destId="{E50162F1-6D98-41F3-8188-7AD7D779232D}" srcOrd="6" destOrd="0" presId="urn:microsoft.com/office/officeart/2018/5/layout/IconLeafLabelList"/>
    <dgm:cxn modelId="{39232329-AA69-4F4F-8D15-5DDF94458C3D}" type="presParOf" srcId="{E50162F1-6D98-41F3-8188-7AD7D779232D}" destId="{F03484C7-0606-4084-98D7-2208CDFCC36D}" srcOrd="0" destOrd="0" presId="urn:microsoft.com/office/officeart/2018/5/layout/IconLeafLabelList"/>
    <dgm:cxn modelId="{77E00858-C32C-5C49-AD32-56FE19DD429A}" type="presParOf" srcId="{E50162F1-6D98-41F3-8188-7AD7D779232D}" destId="{D9C127FE-E5C4-4B22-827C-5910F4E087A7}" srcOrd="1" destOrd="0" presId="urn:microsoft.com/office/officeart/2018/5/layout/IconLeafLabelList"/>
    <dgm:cxn modelId="{3F891BDD-F291-9644-9F97-A0292DD37CB4}" type="presParOf" srcId="{E50162F1-6D98-41F3-8188-7AD7D779232D}" destId="{932FDC8C-C3DC-4E1F-987B-CF7718E80B92}" srcOrd="2" destOrd="0" presId="urn:microsoft.com/office/officeart/2018/5/layout/IconLeafLabelList"/>
    <dgm:cxn modelId="{3544ABA1-BA1C-6846-81B9-E400A76C28F1}" type="presParOf" srcId="{E50162F1-6D98-41F3-8188-7AD7D779232D}" destId="{05186028-541C-4515-9A30-310D52397316}" srcOrd="3" destOrd="0" presId="urn:microsoft.com/office/officeart/2018/5/layout/IconLeafLabelList"/>
    <dgm:cxn modelId="{8BD9F2E7-D2A6-9542-A393-08B141A3715F}" type="presParOf" srcId="{20B7091B-BF5C-4AB0-9BDF-46D427D7B342}" destId="{43A97D0C-BFB2-44EC-8CF0-5318BE0D3654}" srcOrd="7" destOrd="0" presId="urn:microsoft.com/office/officeart/2018/5/layout/IconLeafLabelList"/>
    <dgm:cxn modelId="{EC5C2927-DC88-FF42-A9AF-492F92D4D5E1}" type="presParOf" srcId="{20B7091B-BF5C-4AB0-9BDF-46D427D7B342}" destId="{612DC73B-C072-456C-B8F4-991F7F2F0BDC}" srcOrd="8" destOrd="0" presId="urn:microsoft.com/office/officeart/2018/5/layout/IconLeafLabelList"/>
    <dgm:cxn modelId="{366E52D3-0DA3-554A-B047-AB1759FC899B}" type="presParOf" srcId="{612DC73B-C072-456C-B8F4-991F7F2F0BDC}" destId="{268FCDB9-6768-453E-8181-6BD0346BFD93}" srcOrd="0" destOrd="0" presId="urn:microsoft.com/office/officeart/2018/5/layout/IconLeafLabelList"/>
    <dgm:cxn modelId="{A9FE6CDC-2B3E-A246-9E52-90CF6ED3D1E2}" type="presParOf" srcId="{612DC73B-C072-456C-B8F4-991F7F2F0BDC}" destId="{E64EE6DB-7729-4C8C-B13B-CDD7FDD394A1}" srcOrd="1" destOrd="0" presId="urn:microsoft.com/office/officeart/2018/5/layout/IconLeafLabelList"/>
    <dgm:cxn modelId="{682006A7-1D9D-A24B-93E3-8F7B12B20FBF}" type="presParOf" srcId="{612DC73B-C072-456C-B8F4-991F7F2F0BDC}" destId="{D6681CFA-DE1B-4A12-A075-5EDBD70D92D6}" srcOrd="2" destOrd="0" presId="urn:microsoft.com/office/officeart/2018/5/layout/IconLeafLabelList"/>
    <dgm:cxn modelId="{B58D7BA4-F3CD-EE48-BD87-89E4078C9E9E}" type="presParOf" srcId="{612DC73B-C072-456C-B8F4-991F7F2F0BDC}" destId="{8EB75D3E-9F99-45C4-9122-6C659CB769A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A89B0-473C-430D-BE0C-E56BEB3E1DFA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rgbClr val="EE7D3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7A046-9ECB-49DD-9409-D5F60334E69B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DA009-E81B-4789-8D83-FC18B04A1EA2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Binding our personal and social lives</a:t>
          </a:r>
          <a:endParaRPr lang="en-US" sz="1900" kern="1200" dirty="0"/>
        </a:p>
      </dsp:txBody>
      <dsp:txXfrm>
        <a:off x="1131174" y="4597"/>
        <a:ext cx="5382429" cy="979371"/>
      </dsp:txXfrm>
    </dsp:sp>
    <dsp:sp modelId="{25C57AA8-4A21-4AC6-B89B-7AFDB9F4AA98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rgbClr val="A5A5A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87723E-FED8-45F5-91D8-4C0E00C4E4A8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FDDD8-AF43-4BBB-B2F2-132960E29AB7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Embodying a vast part of the technological knowledge that powers our industry</a:t>
          </a:r>
          <a:endParaRPr lang="en-US" sz="1900" kern="1200" dirty="0"/>
        </a:p>
      </dsp:txBody>
      <dsp:txXfrm>
        <a:off x="1131174" y="1228812"/>
        <a:ext cx="5382429" cy="979371"/>
      </dsp:txXfrm>
    </dsp:sp>
    <dsp:sp modelId="{3902E5D9-D8A8-4E5E-A4C6-603CB551A9CD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2AEF3-0E47-4C78-ACD5-DCDEB2C61C05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51E46-61AD-4B06-B949-1BC3C2CD8E7C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Supports modern research</a:t>
          </a:r>
          <a:endParaRPr lang="en-US" sz="1900" kern="1200" dirty="0"/>
        </a:p>
      </dsp:txBody>
      <dsp:txXfrm>
        <a:off x="1131174" y="2453027"/>
        <a:ext cx="5382429" cy="979371"/>
      </dsp:txXfrm>
    </dsp:sp>
    <dsp:sp modelId="{81348C04-BECF-4E72-A0EF-3F500CC73A89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rgbClr val="EC1C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387028-3B83-4995-9ACA-E1FC38ADB926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9CF7BA-7D99-4659-BD4D-4B1F6D25E0A0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Mediates access to digital content</a:t>
          </a:r>
          <a:endParaRPr lang="en-US" sz="1900" kern="1200" dirty="0"/>
        </a:p>
      </dsp:txBody>
      <dsp:txXfrm>
        <a:off x="1131174" y="3677241"/>
        <a:ext cx="5382429" cy="979371"/>
      </dsp:txXfrm>
    </dsp:sp>
    <dsp:sp modelId="{31A36D29-F4B0-4EB4-A226-45F0849B6F6B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rgbClr val="D8D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EDC73-CEC9-4D47-941E-3FFE67696676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3EA46C-B63B-4048-B6AA-A56E9FBCF404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Fuels innovation</a:t>
          </a:r>
          <a:endParaRPr lang="en-US" sz="1900" kern="1200" dirty="0"/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043B8-E94D-4AEA-B9E0-595F433EF53A}">
      <dsp:nvSpPr>
        <dsp:cNvPr id="0" name=""/>
        <dsp:cNvSpPr/>
      </dsp:nvSpPr>
      <dsp:spPr>
        <a:xfrm>
          <a:off x="-102949" y="9329"/>
          <a:ext cx="6513603" cy="16762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B47B1-CACB-4CA0-8463-FE091ABFFB90}">
      <dsp:nvSpPr>
        <dsp:cNvPr id="0" name=""/>
        <dsp:cNvSpPr/>
      </dsp:nvSpPr>
      <dsp:spPr>
        <a:xfrm>
          <a:off x="404107" y="386478"/>
          <a:ext cx="921920" cy="9219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B11FE4-0DF9-4D39-9C32-75A49139269B}">
      <dsp:nvSpPr>
        <dsp:cNvPr id="0" name=""/>
        <dsp:cNvSpPr/>
      </dsp:nvSpPr>
      <dsp:spPr>
        <a:xfrm>
          <a:off x="1833084" y="9329"/>
          <a:ext cx="4573783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… in the form of software Source Code </a:t>
          </a:r>
          <a:endParaRPr lang="en-US" sz="2500" kern="1200" dirty="0"/>
        </a:p>
      </dsp:txBody>
      <dsp:txXfrm>
        <a:off x="1833084" y="9329"/>
        <a:ext cx="4573783" cy="1676219"/>
      </dsp:txXfrm>
    </dsp:sp>
    <dsp:sp modelId="{326F00B3-E11B-4866-A45B-848AFEB7B396}">
      <dsp:nvSpPr>
        <dsp:cNvPr id="0" name=""/>
        <dsp:cNvSpPr/>
      </dsp:nvSpPr>
      <dsp:spPr>
        <a:xfrm>
          <a:off x="-102949" y="2104603"/>
          <a:ext cx="6513603" cy="1676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4449E-E483-465F-87B0-4E0399D88EB0}">
      <dsp:nvSpPr>
        <dsp:cNvPr id="0" name=""/>
        <dsp:cNvSpPr/>
      </dsp:nvSpPr>
      <dsp:spPr>
        <a:xfrm>
          <a:off x="404107" y="2481752"/>
          <a:ext cx="921920" cy="9219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F0B30-D2E0-4B98-879F-44816D248153}">
      <dsp:nvSpPr>
        <dsp:cNvPr id="0" name=""/>
        <dsp:cNvSpPr/>
      </dsp:nvSpPr>
      <dsp:spPr>
        <a:xfrm>
          <a:off x="1623399" y="2104603"/>
          <a:ext cx="4993154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and should also 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i="1" kern="1200" dirty="0"/>
            <a:t>« be written for humans to read » </a:t>
          </a:r>
          <a:endParaRPr lang="en-US" sz="2500" i="1" kern="1200" dirty="0"/>
        </a:p>
      </dsp:txBody>
      <dsp:txXfrm>
        <a:off x="1623399" y="2104603"/>
        <a:ext cx="4993154" cy="1676219"/>
      </dsp:txXfrm>
    </dsp:sp>
    <dsp:sp modelId="{6065AAAD-302D-4100-A7DE-E6048BF93524}">
      <dsp:nvSpPr>
        <dsp:cNvPr id="0" name=""/>
        <dsp:cNvSpPr/>
      </dsp:nvSpPr>
      <dsp:spPr>
        <a:xfrm>
          <a:off x="-102949" y="4199877"/>
          <a:ext cx="6513603" cy="167621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CAA6F1-D4DD-4780-8007-C6B886C5AFA2}">
      <dsp:nvSpPr>
        <dsp:cNvPr id="0" name=""/>
        <dsp:cNvSpPr/>
      </dsp:nvSpPr>
      <dsp:spPr>
        <a:xfrm>
          <a:off x="404107" y="4577026"/>
          <a:ext cx="921920" cy="9219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FD6D0C-A150-4DE0-BCEB-21A69153FAF6}">
      <dsp:nvSpPr>
        <dsp:cNvPr id="0" name=""/>
        <dsp:cNvSpPr/>
      </dsp:nvSpPr>
      <dsp:spPr>
        <a:xfrm>
          <a:off x="1833084" y="4199877"/>
          <a:ext cx="4573783" cy="1676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00" tIns="177400" rIns="177400" bIns="1774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500" kern="1200" dirty="0"/>
            <a:t>and </a:t>
          </a:r>
          <a:r>
            <a:rPr lang="fr-FR" sz="2500" i="1" kern="1200" dirty="0"/>
            <a:t>« provides a view into the mind of the designer »</a:t>
          </a:r>
          <a:endParaRPr lang="en-US" sz="2500" i="1" kern="1200" dirty="0"/>
        </a:p>
      </dsp:txBody>
      <dsp:txXfrm>
        <a:off x="1833084" y="4199877"/>
        <a:ext cx="4573783" cy="16762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8484B5-8069-4FC4-AE40-5F47C1817B5C}">
      <dsp:nvSpPr>
        <dsp:cNvPr id="0" name=""/>
        <dsp:cNvSpPr/>
      </dsp:nvSpPr>
      <dsp:spPr>
        <a:xfrm>
          <a:off x="592801" y="55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58CCF-BC22-4F72-A0EF-F5AFD4829CCF}">
      <dsp:nvSpPr>
        <dsp:cNvPr id="0" name=""/>
        <dsp:cNvSpPr/>
      </dsp:nvSpPr>
      <dsp:spPr>
        <a:xfrm>
          <a:off x="826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B95D1-BDE9-4B02-806B-8943DBCADF5A}">
      <dsp:nvSpPr>
        <dsp:cNvPr id="0" name=""/>
        <dsp:cNvSpPr/>
      </dsp:nvSpPr>
      <dsp:spPr>
        <a:xfrm>
          <a:off x="241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/>
            <a:t>A long term archive for source code… that…</a:t>
          </a:r>
          <a:endParaRPr lang="en-US" sz="1100" kern="1200" dirty="0"/>
        </a:p>
      </dsp:txBody>
      <dsp:txXfrm>
        <a:off x="241801" y="1997713"/>
        <a:ext cx="1800000" cy="720000"/>
      </dsp:txXfrm>
    </dsp:sp>
    <dsp:sp modelId="{1685FE1C-9B67-4FFF-8793-4C3A83FF5CA5}">
      <dsp:nvSpPr>
        <dsp:cNvPr id="0" name=""/>
        <dsp:cNvSpPr/>
      </dsp:nvSpPr>
      <dsp:spPr>
        <a:xfrm>
          <a:off x="2707801" y="55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88064C-B79C-492E-BA4F-D8AC0E1B5C64}">
      <dsp:nvSpPr>
        <dsp:cNvPr id="0" name=""/>
        <dsp:cNvSpPr/>
      </dsp:nvSpPr>
      <dsp:spPr>
        <a:xfrm>
          <a:off x="2941801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D09F0-BD01-408F-A98C-9B6BEB6863F3}">
      <dsp:nvSpPr>
        <dsp:cNvPr id="0" name=""/>
        <dsp:cNvSpPr/>
      </dsp:nvSpPr>
      <dsp:spPr>
        <a:xfrm>
          <a:off x="2356801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/>
            <a:t>Simplifies source code distribution</a:t>
          </a:r>
          <a:endParaRPr lang="en-US" sz="1100" kern="1200" dirty="0"/>
        </a:p>
      </dsp:txBody>
      <dsp:txXfrm>
        <a:off x="2356801" y="1997713"/>
        <a:ext cx="1800000" cy="720000"/>
      </dsp:txXfrm>
    </dsp:sp>
    <dsp:sp modelId="{F5963BFF-816E-4D30-B31B-C3C536E3A083}">
      <dsp:nvSpPr>
        <dsp:cNvPr id="0" name=""/>
        <dsp:cNvSpPr/>
      </dsp:nvSpPr>
      <dsp:spPr>
        <a:xfrm>
          <a:off x="4822802" y="55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B216D3-AC22-4074-A490-6A594DAC89BE}">
      <dsp:nvSpPr>
        <dsp:cNvPr id="0" name=""/>
        <dsp:cNvSpPr/>
      </dsp:nvSpPr>
      <dsp:spPr>
        <a:xfrm>
          <a:off x="5056802" y="79171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4602F-F6E9-4826-BEC7-496675F6F0B1}">
      <dsp:nvSpPr>
        <dsp:cNvPr id="0" name=""/>
        <dsp:cNvSpPr/>
      </dsp:nvSpPr>
      <dsp:spPr>
        <a:xfrm>
          <a:off x="4471802" y="199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/>
            <a:t>Provides perpetual identifiers</a:t>
          </a:r>
          <a:endParaRPr lang="en-US" sz="1100" kern="1200" dirty="0"/>
        </a:p>
      </dsp:txBody>
      <dsp:txXfrm>
        <a:off x="4471802" y="1997713"/>
        <a:ext cx="1800000" cy="720000"/>
      </dsp:txXfrm>
    </dsp:sp>
    <dsp:sp modelId="{F03484C7-0606-4084-98D7-2208CDFCC36D}">
      <dsp:nvSpPr>
        <dsp:cNvPr id="0" name=""/>
        <dsp:cNvSpPr/>
      </dsp:nvSpPr>
      <dsp:spPr>
        <a:xfrm>
          <a:off x="1650301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rgbClr val="EC1C2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127FE-E5C4-4B22-827C-5910F4E087A7}">
      <dsp:nvSpPr>
        <dsp:cNvPr id="0" name=""/>
        <dsp:cNvSpPr/>
      </dsp:nvSpPr>
      <dsp:spPr>
        <a:xfrm>
          <a:off x="1884301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86028-541C-4515-9A30-310D52397316}">
      <dsp:nvSpPr>
        <dsp:cNvPr id="0" name=""/>
        <dsp:cNvSpPr/>
      </dsp:nvSpPr>
      <dsp:spPr>
        <a:xfrm>
          <a:off x="1299301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/>
            <a:t>Can be integrated in your compliance process, saving time and resources</a:t>
          </a:r>
          <a:endParaRPr lang="en-US" sz="1100" kern="1200" dirty="0"/>
        </a:p>
      </dsp:txBody>
      <dsp:txXfrm>
        <a:off x="1299301" y="4607713"/>
        <a:ext cx="1800000" cy="720000"/>
      </dsp:txXfrm>
    </dsp:sp>
    <dsp:sp modelId="{268FCDB9-6768-453E-8181-6BD0346BFD93}">
      <dsp:nvSpPr>
        <dsp:cNvPr id="0" name=""/>
        <dsp:cNvSpPr/>
      </dsp:nvSpPr>
      <dsp:spPr>
        <a:xfrm>
          <a:off x="3765302" y="3167713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rgbClr val="D8D8D8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4EE6DB-7729-4C8C-B13B-CDD7FDD394A1}">
      <dsp:nvSpPr>
        <dsp:cNvPr id="0" name=""/>
        <dsp:cNvSpPr/>
      </dsp:nvSpPr>
      <dsp:spPr>
        <a:xfrm>
          <a:off x="3999302" y="3401713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5D3E-9F99-45C4-9122-6C659CB769A9}">
      <dsp:nvSpPr>
        <dsp:cNvPr id="0" name=""/>
        <dsp:cNvSpPr/>
      </dsp:nvSpPr>
      <dsp:spPr>
        <a:xfrm>
          <a:off x="3414302" y="460771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100" kern="1200" dirty="0"/>
            <a:t>Allows you to rely on a mutualised infrastructure</a:t>
          </a:r>
          <a:endParaRPr lang="en-US" sz="1100" kern="1200" dirty="0"/>
        </a:p>
      </dsp:txBody>
      <dsp:txXfrm>
        <a:off x="3414302" y="460771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C67E0-A095-8C46-98D5-17B638BBC794}" type="datetimeFigureOut">
              <a:rPr lang="fr-FR" smtClean="0"/>
              <a:t>02/08/2024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87A44-AA9F-C842-BC2F-C1BC2319FF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301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47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37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715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947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735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392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4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45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22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350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17/12/2019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0100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17/12/2019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Bibliothèque Nationale de France | Software Heritage, the great library of source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D8D93-AA3B-664C-A5C0-6D66359E8EA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0703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FF73EC-94F4-8F41-91F1-011140F38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fr-FR" dirty="0"/>
              <a:t>Software Heritage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A1FCCC-B2F3-6440-8A0C-A6545E94D0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fr-FR" sz="2000" dirty="0"/>
              <a:t>Day of the </a:t>
            </a:r>
            <a:r>
              <a:rPr lang="fr-FR" sz="2000" dirty="0" err="1"/>
              <a:t>week</a:t>
            </a:r>
            <a:r>
              <a:rPr lang="fr-FR" sz="2000" dirty="0"/>
              <a:t>, </a:t>
            </a:r>
            <a:r>
              <a:rPr lang="fr-FR" sz="2000" dirty="0" err="1"/>
              <a:t>Month</a:t>
            </a:r>
            <a:r>
              <a:rPr lang="fr-FR" sz="2000" dirty="0"/>
              <a:t> </a:t>
            </a:r>
            <a:r>
              <a:rPr lang="fr-FR" sz="2000" dirty="0" err="1"/>
              <a:t>DDth</a:t>
            </a:r>
            <a:r>
              <a:rPr lang="fr-FR" sz="2000" dirty="0"/>
              <a:t>, </a:t>
            </a:r>
            <a:r>
              <a:rPr lang="fr-FR" sz="2000" dirty="0" err="1"/>
              <a:t>Year</a:t>
            </a:r>
            <a:endParaRPr lang="fr-FR" sz="2000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pièce&#10;&#10;Description générée automatiquement">
            <a:extLst>
              <a:ext uri="{FF2B5EF4-FFF2-40B4-BE49-F238E27FC236}">
                <a16:creationId xmlns:a16="http://schemas.microsoft.com/office/drawing/2014/main" id="{F32CB1E0-F770-5342-8C27-944970B3C1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6" r="5040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14636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D52B7E-BAB8-5140-9A6C-4E9BA97D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Software is everywhere…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FF508BE-25B0-4240-934B-8D8B9022F1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20132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Espace réservé du numéro de diapositive 8">
            <a:extLst>
              <a:ext uri="{FF2B5EF4-FFF2-40B4-BE49-F238E27FC236}">
                <a16:creationId xmlns:a16="http://schemas.microsoft.com/office/drawing/2014/main" id="{C4272C90-4411-314B-AFD5-B45F2BAD6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2</a:t>
            </a:fld>
            <a:endParaRPr lang="fr-F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3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D30AA-D066-3D40-9D84-E262CC9BE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Software is written by humans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F2BCF34-AA00-4CA4-BFD1-D2B5DE1E2C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18196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Espace réservé du numéro de diapositive 8">
            <a:extLst>
              <a:ext uri="{FF2B5EF4-FFF2-40B4-BE49-F238E27FC236}">
                <a16:creationId xmlns:a16="http://schemas.microsoft.com/office/drawing/2014/main" id="{2C8BFBC1-A10B-9443-AA6A-D860D0DEB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3</a:t>
            </a:fld>
            <a:endParaRPr lang="fr-F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21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753055C-25E7-564F-B142-822B2E13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Software Heritage is</a:t>
            </a:r>
          </a:p>
        </p:txBody>
      </p:sp>
      <p:graphicFrame>
        <p:nvGraphicFramePr>
          <p:cNvPr id="7" name="Espace réservé du contenu 2">
            <a:extLst>
              <a:ext uri="{FF2B5EF4-FFF2-40B4-BE49-F238E27FC236}">
                <a16:creationId xmlns:a16="http://schemas.microsoft.com/office/drawing/2014/main" id="{82099C1B-1B51-4D4C-82DF-F5D9D5AEC2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129616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Espace réservé du numéro de diapositive 8">
            <a:extLst>
              <a:ext uri="{FF2B5EF4-FFF2-40B4-BE49-F238E27FC236}">
                <a16:creationId xmlns:a16="http://schemas.microsoft.com/office/drawing/2014/main" id="{C44F64CA-8E8E-564C-B5C3-FE7D4C35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4</a:t>
            </a:fld>
            <a:endParaRPr lang="fr-F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36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2A5B84-0DCD-E245-8A78-31B790DF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600" y="1396289"/>
            <a:ext cx="5006336" cy="1325563"/>
          </a:xfrm>
        </p:spPr>
        <p:txBody>
          <a:bodyPr>
            <a:normAutofit/>
          </a:bodyPr>
          <a:lstStyle/>
          <a:p>
            <a:r>
              <a:rPr lang="fr-FR" dirty="0"/>
              <a:t>Paris Call</a:t>
            </a: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5B2F67F-547A-4C42-B910-C968F3EB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41" y="1095061"/>
            <a:ext cx="4105275" cy="4189056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1C26484-4932-0F4C-9431-19484B9D0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5</a:t>
            </a:fld>
            <a:endParaRPr lang="fr-FR" sz="15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55D4B-8B52-724F-85DC-DA7B0EF04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044" y="2871982"/>
            <a:ext cx="5006336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1800" i="1" dirty="0"/>
              <a:t>«Software source code represents unique knowledge of humanity’s recent history. </a:t>
            </a:r>
          </a:p>
          <a:p>
            <a:pPr marL="0" indent="0">
              <a:buNone/>
            </a:pPr>
            <a:r>
              <a:rPr lang="fr-FR" sz="1800" i="1" dirty="0"/>
              <a:t>It is therefore crucial to work together collectively so that the knowledge embedded in software source code is properly preserved, valued and sharedwith all. </a:t>
            </a:r>
          </a:p>
          <a:p>
            <a:pPr marL="0" indent="0">
              <a:buNone/>
            </a:pPr>
            <a:r>
              <a:rPr lang="fr-FR" sz="1800" i="1" dirty="0"/>
              <a:t>This lies at the core of UNESCO’s cooperation with Inria to support the creation of Software Heritage, the global archive of software source code»</a:t>
            </a: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2431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990788-9988-0745-B65D-AF932ED9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7" y="1783959"/>
            <a:ext cx="4980915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We are building the « Library of Alexandria » of software source code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00B3BC-4CB6-1F40-9CC0-E28489E33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 9" descr="Une image contenant intérieur, bâtiment, cuisine, blanc&#10;&#10;Description générée automatiquement">
            <a:extLst>
              <a:ext uri="{FF2B5EF4-FFF2-40B4-BE49-F238E27FC236}">
                <a16:creationId xmlns:a16="http://schemas.microsoft.com/office/drawing/2014/main" id="{6F9D132E-F230-E14A-8D3E-7CB2320BC1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43" r="19622" b="-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Espace réservé du numéro de diapositive 8">
            <a:extLst>
              <a:ext uri="{FF2B5EF4-FFF2-40B4-BE49-F238E27FC236}">
                <a16:creationId xmlns:a16="http://schemas.microsoft.com/office/drawing/2014/main" id="{8278DFCF-3BC2-224E-8107-C27D583E2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6</a:t>
            </a:fld>
            <a:endParaRPr lang="fr-F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85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E732291-3016-074B-A0DC-096D0B327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Building the Software pillar of Open Science, fostering Reproducible Research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13B11B-BE16-264B-9F16-1D6B6834F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signe&#10;&#10;Description générée automatiquement">
            <a:extLst>
              <a:ext uri="{FF2B5EF4-FFF2-40B4-BE49-F238E27FC236}">
                <a16:creationId xmlns:a16="http://schemas.microsoft.com/office/drawing/2014/main" id="{167CFE4C-82E7-A843-B7FC-C4F90A47E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82" y="1611802"/>
            <a:ext cx="4047843" cy="3137079"/>
          </a:xfrm>
          <a:prstGeom prst="rect">
            <a:avLst/>
          </a:prstGeom>
        </p:spPr>
      </p:pic>
      <p:sp>
        <p:nvSpPr>
          <p:cNvPr id="11" name="Espace réservé du numéro de diapositive 8">
            <a:extLst>
              <a:ext uri="{FF2B5EF4-FFF2-40B4-BE49-F238E27FC236}">
                <a16:creationId xmlns:a16="http://schemas.microsoft.com/office/drawing/2014/main" id="{FF59E975-F610-334D-88CA-3A9577DCE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7</a:t>
            </a:fld>
            <a:endParaRPr lang="fr-F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FB107F0-136F-D946-930B-1CB0BF4A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 are building a full graph of software development evolution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D314072-C55F-194E-B381-84FE47D5F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 descr="Une image contenant carte&#10;&#10;Description générée automatiquement">
            <a:extLst>
              <a:ext uri="{FF2B5EF4-FFF2-40B4-BE49-F238E27FC236}">
                <a16:creationId xmlns:a16="http://schemas.microsoft.com/office/drawing/2014/main" id="{BB1E7271-D876-2B4A-9CD6-260EA1759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972805"/>
            <a:ext cx="3315894" cy="4511421"/>
          </a:xfrm>
          <a:prstGeom prst="rect">
            <a:avLst/>
          </a:prstGeom>
        </p:spPr>
      </p:pic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E2030E22-089F-2746-ACB8-FEC957DB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8</a:t>
            </a:fld>
            <a:endParaRPr lang="fr-F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69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66C7875-ABD4-D349-9615-B901389EB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Software Heritage Acquisition Process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A90EE1-93F6-5B44-B3FA-FB0974B5AB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softwareheritage.org/swhap/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735C1FF-5D31-F041-BDD7-8DE58140D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30"/>
          <a:stretch/>
        </p:blipFill>
        <p:spPr>
          <a:xfrm>
            <a:off x="1" y="2"/>
            <a:ext cx="3965676" cy="5474524"/>
          </a:xfrm>
          <a:prstGeom prst="rect">
            <a:avLst/>
          </a:prstGeom>
        </p:spPr>
      </p:pic>
      <p:sp>
        <p:nvSpPr>
          <p:cNvPr id="15" name="Espace réservé du numéro de diapositive 8">
            <a:extLst>
              <a:ext uri="{FF2B5EF4-FFF2-40B4-BE49-F238E27FC236}">
                <a16:creationId xmlns:a16="http://schemas.microsoft.com/office/drawing/2014/main" id="{4141DCA2-D8AD-C143-88A5-19D1413C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85616" y="6199632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fld id="{8D3D8D93-AA3B-664C-A5C0-6D66359E8EA3}" type="slidenum">
              <a:rPr lang="fr-FR" sz="1500">
                <a:solidFill>
                  <a:srgbClr val="FFFFFF"/>
                </a:solidFill>
              </a:rPr>
              <a:pPr algn="ctr">
                <a:spcAft>
                  <a:spcPts val="600"/>
                </a:spcAft>
              </a:pPr>
              <a:t>9</a:t>
            </a:fld>
            <a:endParaRPr lang="fr-FR"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90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9849</TotalTime>
  <Words>237</Words>
  <Application>Microsoft Macintosh PowerPoint</Application>
  <PresentationFormat>Grand écran</PresentationFormat>
  <Paragraphs>36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Software Heritage</vt:lpstr>
      <vt:lpstr>Software is everywhere…</vt:lpstr>
      <vt:lpstr>Software is written by humans</vt:lpstr>
      <vt:lpstr>Software Heritage is</vt:lpstr>
      <vt:lpstr>Paris Call</vt:lpstr>
      <vt:lpstr>We are building the « Library of Alexandria » of software source code</vt:lpstr>
      <vt:lpstr>Building the Software pillar of Open Science, fostering Reproducible Research</vt:lpstr>
      <vt:lpstr>We are building a full graph of software development evolution</vt:lpstr>
      <vt:lpstr>Software Heritage Acquisition Process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Sofware Heritage</dc:title>
  <dc:creator>Marla da Silva</dc:creator>
  <cp:lastModifiedBy>Marla da Silva</cp:lastModifiedBy>
  <cp:revision>9</cp:revision>
  <dcterms:created xsi:type="dcterms:W3CDTF">2019-12-16T19:18:58Z</dcterms:created>
  <dcterms:modified xsi:type="dcterms:W3CDTF">2024-08-02T15:31:21Z</dcterms:modified>
</cp:coreProperties>
</file>